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310" r:id="rId4"/>
    <p:sldId id="326" r:id="rId5"/>
    <p:sldId id="327" r:id="rId6"/>
    <p:sldId id="324" r:id="rId7"/>
    <p:sldId id="302" r:id="rId8"/>
    <p:sldId id="309" r:id="rId9"/>
    <p:sldId id="303" r:id="rId10"/>
    <p:sldId id="304" r:id="rId11"/>
    <p:sldId id="307" r:id="rId12"/>
    <p:sldId id="298" r:id="rId13"/>
    <p:sldId id="313" r:id="rId14"/>
    <p:sldId id="316" r:id="rId15"/>
    <p:sldId id="318" r:id="rId16"/>
    <p:sldId id="319" r:id="rId17"/>
    <p:sldId id="295" r:id="rId18"/>
    <p:sldId id="323" r:id="rId19"/>
    <p:sldId id="297" r:id="rId20"/>
    <p:sldId id="258" r:id="rId21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F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4330161043615E-2"/>
          <c:y val="2.8106896910781016E-2"/>
          <c:w val="0.90025457793228492"/>
          <c:h val="0.685193502942208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обучающихся</c:v>
                </c:pt>
              </c:strCache>
            </c:strRef>
          </c:tx>
          <c:spPr>
            <a:solidFill>
              <a:srgbClr val="7030A0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СОШ</c:v>
                </c:pt>
                <c:pt idx="1">
                  <c:v>УДО</c:v>
                </c:pt>
                <c:pt idx="2">
                  <c:v>ДОУ</c:v>
                </c:pt>
                <c:pt idx="3">
                  <c:v>СПО</c:v>
                </c:pt>
                <c:pt idx="4">
                  <c:v>Аллигатор</c:v>
                </c:pt>
                <c:pt idx="5">
                  <c:v>Школа-интернат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5896</c:v>
                </c:pt>
                <c:pt idx="1">
                  <c:v>2806</c:v>
                </c:pt>
                <c:pt idx="2">
                  <c:v>472</c:v>
                </c:pt>
                <c:pt idx="3">
                  <c:v>222</c:v>
                </c:pt>
                <c:pt idx="4">
                  <c:v>381</c:v>
                </c:pt>
                <c:pt idx="5">
                  <c:v>77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СОШ</c:v>
                </c:pt>
                <c:pt idx="1">
                  <c:v>УДО</c:v>
                </c:pt>
                <c:pt idx="2">
                  <c:v>ДОУ</c:v>
                </c:pt>
                <c:pt idx="3">
                  <c:v>СПО</c:v>
                </c:pt>
                <c:pt idx="4">
                  <c:v>Аллигатор</c:v>
                </c:pt>
                <c:pt idx="5">
                  <c:v>Школа-интернат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982488"/>
        <c:axId val="48140104"/>
        <c:axId val="186164528"/>
      </c:bar3DChart>
      <c:catAx>
        <c:axId val="18498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40104"/>
        <c:crosses val="autoZero"/>
        <c:auto val="1"/>
        <c:lblAlgn val="ctr"/>
        <c:lblOffset val="100"/>
        <c:noMultiLvlLbl val="0"/>
      </c:catAx>
      <c:valAx>
        <c:axId val="48140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982488"/>
        <c:crosses val="autoZero"/>
        <c:crossBetween val="between"/>
      </c:valAx>
      <c:serAx>
        <c:axId val="186164528"/>
        <c:scaling>
          <c:orientation val="minMax"/>
        </c:scaling>
        <c:delete val="1"/>
        <c:axPos val="b"/>
        <c:majorTickMark val="out"/>
        <c:minorTickMark val="none"/>
        <c:tickLblPos val="none"/>
        <c:crossAx val="48140104"/>
        <c:crosses val="autoZero"/>
      </c:ser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3.0159986078971066E-2"/>
          <c:y val="0.75924884526621739"/>
          <c:w val="0.29168662364964609"/>
          <c:h val="0.2095170163369751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18705810128919E-2"/>
          <c:y val="3.1779930715234612E-2"/>
          <c:w val="0.92478730772624484"/>
          <c:h val="0.887179632943501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2"/>
                <c:pt idx="0">
                  <c:v>ПЛАН - 7</c:v>
                </c:pt>
                <c:pt idx="1">
                  <c:v>ФАКТ - 7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- 7</c:v>
                </c:pt>
                <c:pt idx="1">
                  <c:v>ФАКТ - 7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- 7</c:v>
                </c:pt>
                <c:pt idx="1">
                  <c:v>ФАКТ - 7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076552"/>
        <c:axId val="252076944"/>
        <c:axId val="252306224"/>
      </c:bar3DChart>
      <c:catAx>
        <c:axId val="25207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076944"/>
        <c:crosses val="autoZero"/>
        <c:auto val="1"/>
        <c:lblAlgn val="ctr"/>
        <c:lblOffset val="100"/>
        <c:noMultiLvlLbl val="0"/>
      </c:catAx>
      <c:valAx>
        <c:axId val="25207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2076552"/>
        <c:crosses val="autoZero"/>
        <c:crossBetween val="between"/>
      </c:valAx>
      <c:serAx>
        <c:axId val="252306224"/>
        <c:scaling>
          <c:orientation val="minMax"/>
        </c:scaling>
        <c:delete val="1"/>
        <c:axPos val="b"/>
        <c:majorTickMark val="out"/>
        <c:minorTickMark val="none"/>
        <c:tickLblPos val="none"/>
        <c:crossAx val="2520769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49762258617905E-2"/>
          <c:y val="0"/>
          <c:w val="0.9469502995826756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муниципальные-167</c:v>
                </c:pt>
                <c:pt idx="1">
                  <c:v>краевые-10</c:v>
                </c:pt>
                <c:pt idx="2">
                  <c:v>всероссийские-78</c:v>
                </c:pt>
                <c:pt idx="3">
                  <c:v>международные-72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</c:v>
                </c:pt>
                <c:pt idx="1">
                  <c:v>10</c:v>
                </c:pt>
                <c:pt idx="2">
                  <c:v>78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5649006575790643E-2"/>
          <c:y val="0.73979516704431558"/>
          <c:w val="0.54274436332833664"/>
          <c:h val="0.23950631223578739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муниципальные - 234</c:v>
                </c:pt>
                <c:pt idx="1">
                  <c:v>краевые-50</c:v>
                </c:pt>
                <c:pt idx="2">
                  <c:v>первенство ЮФО-15</c:v>
                </c:pt>
                <c:pt idx="3">
                  <c:v>первенство России-4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</c:v>
                </c:pt>
                <c:pt idx="1">
                  <c:v>50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1511059690789744"/>
          <c:y val="0.73531993013270458"/>
          <c:w val="0.68493700070278096"/>
          <c:h val="0.24800174103205364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7050015537789"/>
          <c:y val="2.7135281347268093E-2"/>
          <c:w val="0.86523633711071724"/>
          <c:h val="0.5473977342354955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dk1">
                      <a:lumMod val="110000"/>
                      <a:satMod val="105000"/>
                      <a:tint val="67000"/>
                    </a:schemeClr>
                  </a:gs>
                  <a:gs pos="50000">
                    <a:schemeClr val="dk1">
                      <a:lumMod val="105000"/>
                      <a:satMod val="103000"/>
                      <a:tint val="73000"/>
                    </a:schemeClr>
                  </a:gs>
                  <a:gs pos="100000">
                    <a:schemeClr val="dk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художественная-118</c:v>
                </c:pt>
                <c:pt idx="1">
                  <c:v>соцмаотно-гуманитарная-71</c:v>
                </c:pt>
                <c:pt idx="2">
                  <c:v>техническая-48</c:v>
                </c:pt>
                <c:pt idx="3">
                  <c:v>естественно-научная-142</c:v>
                </c:pt>
                <c:pt idx="4">
                  <c:v>туристско-краеведческая-8</c:v>
                </c:pt>
                <c:pt idx="5">
                  <c:v>физкультурно-спортивная-96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</c:v>
                </c:pt>
                <c:pt idx="1">
                  <c:v>71</c:v>
                </c:pt>
                <c:pt idx="2">
                  <c:v>48</c:v>
                </c:pt>
                <c:pt idx="3">
                  <c:v>142</c:v>
                </c:pt>
                <c:pt idx="4">
                  <c:v>8</c:v>
                </c:pt>
                <c:pt idx="5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художественная-118</c:v>
                </c:pt>
                <c:pt idx="1">
                  <c:v>соцмаотно-гуманитарная-71</c:v>
                </c:pt>
                <c:pt idx="2">
                  <c:v>техническая-48</c:v>
                </c:pt>
                <c:pt idx="3">
                  <c:v>естественно-научная-142</c:v>
                </c:pt>
                <c:pt idx="4">
                  <c:v>туристско-краеведческая-8</c:v>
                </c:pt>
                <c:pt idx="5">
                  <c:v>физкультурно-спортивная-96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127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dk1">
                      <a:lumMod val="110000"/>
                      <a:satMod val="105000"/>
                      <a:tint val="67000"/>
                    </a:schemeClr>
                  </a:gs>
                  <a:gs pos="50000">
                    <a:schemeClr val="dk1">
                      <a:lumMod val="105000"/>
                      <a:satMod val="103000"/>
                      <a:tint val="73000"/>
                    </a:schemeClr>
                  </a:gs>
                  <a:gs pos="100000">
                    <a:schemeClr val="dk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художественная-118</c:v>
                </c:pt>
                <c:pt idx="1">
                  <c:v>соцмаотно-гуманитарная-71</c:v>
                </c:pt>
                <c:pt idx="2">
                  <c:v>техническая-48</c:v>
                </c:pt>
                <c:pt idx="3">
                  <c:v>естественно-научная-142</c:v>
                </c:pt>
                <c:pt idx="4">
                  <c:v>туристско-краеведческая-8</c:v>
                </c:pt>
                <c:pt idx="5">
                  <c:v>физкультурно-спортивная-96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140496"/>
        <c:axId val="48141672"/>
        <c:axId val="186269664"/>
      </c:bar3DChart>
      <c:catAx>
        <c:axId val="4814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41672"/>
        <c:crosses val="autoZero"/>
        <c:auto val="1"/>
        <c:lblAlgn val="ctr"/>
        <c:lblOffset val="100"/>
        <c:noMultiLvlLbl val="0"/>
      </c:catAx>
      <c:valAx>
        <c:axId val="48141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40496"/>
        <c:crosses val="autoZero"/>
        <c:crossBetween val="between"/>
      </c:valAx>
      <c:serAx>
        <c:axId val="186269664"/>
        <c:scaling>
          <c:orientation val="minMax"/>
        </c:scaling>
        <c:delete val="1"/>
        <c:axPos val="b"/>
        <c:majorTickMark val="out"/>
        <c:minorTickMark val="none"/>
        <c:tickLblPos val="none"/>
        <c:crossAx val="4814167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24616923023557E-2"/>
          <c:y val="6.2027983480987023E-2"/>
          <c:w val="0.91663961796536775"/>
          <c:h val="0.824975997681657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74.7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718704"/>
        <c:axId val="187719096"/>
        <c:axId val="189431392"/>
      </c:bar3DChart>
      <c:catAx>
        <c:axId val="18771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719096"/>
        <c:crosses val="autoZero"/>
        <c:auto val="1"/>
        <c:lblAlgn val="ctr"/>
        <c:lblOffset val="100"/>
        <c:noMultiLvlLbl val="0"/>
      </c:catAx>
      <c:valAx>
        <c:axId val="187719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718704"/>
        <c:crosses val="autoZero"/>
        <c:crossBetween val="between"/>
      </c:valAx>
      <c:serAx>
        <c:axId val="189431392"/>
        <c:scaling>
          <c:orientation val="minMax"/>
        </c:scaling>
        <c:delete val="1"/>
        <c:axPos val="b"/>
        <c:majorTickMark val="out"/>
        <c:minorTickMark val="none"/>
        <c:tickLblPos val="none"/>
        <c:crossAx val="1877190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2934664654738E-2"/>
          <c:y val="4.6286367898072556E-2"/>
          <c:w val="0.91147065335345268"/>
          <c:h val="0.77466029970862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 cap="flat" cmpd="sng" algn="ctr">
                <a:solidFill>
                  <a:schemeClr val="accent2">
                    <a:shade val="50000"/>
                  </a:schemeClr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ПЛАН-25%</c:v>
                </c:pt>
                <c:pt idx="1">
                  <c:v>ФАКТ-11,82%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0.1182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ПЛАН-25%</c:v>
                </c:pt>
                <c:pt idx="1">
                  <c:v>ФАКТ-11,82%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ПЛАН-25%</c:v>
                </c:pt>
                <c:pt idx="1">
                  <c:v>ФАКТ-11,82%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720272"/>
        <c:axId val="187720664"/>
        <c:axId val="0"/>
      </c:bar3DChart>
      <c:catAx>
        <c:axId val="18772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720664"/>
        <c:crosses val="autoZero"/>
        <c:auto val="1"/>
        <c:lblAlgn val="ctr"/>
        <c:lblOffset val="100"/>
        <c:noMultiLvlLbl val="0"/>
      </c:catAx>
      <c:valAx>
        <c:axId val="187720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72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 - 60</c:v>
                </c:pt>
                <c:pt idx="1">
                  <c:v>ФАКТ - 48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- 60</c:v>
                </c:pt>
                <c:pt idx="1">
                  <c:v>ФАКТ - 48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- 60</c:v>
                </c:pt>
                <c:pt idx="1">
                  <c:v>ФАКТ - 48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106272"/>
        <c:axId val="189772536"/>
        <c:axId val="0"/>
      </c:bar3DChart>
      <c:catAx>
        <c:axId val="18710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2536"/>
        <c:crosses val="autoZero"/>
        <c:auto val="1"/>
        <c:lblAlgn val="ctr"/>
        <c:lblOffset val="100"/>
        <c:noMultiLvlLbl val="0"/>
      </c:catAx>
      <c:valAx>
        <c:axId val="189772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1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36245066939269E-2"/>
          <c:y val="0.10445353718165212"/>
          <c:w val="0.90238399023838067"/>
          <c:h val="0.7609615812771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 - 68</c:v>
                </c:pt>
                <c:pt idx="1">
                  <c:v>ФАКТ - 142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142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- 68</c:v>
                </c:pt>
                <c:pt idx="1">
                  <c:v>ФАКТ - 142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- 68</c:v>
                </c:pt>
                <c:pt idx="1">
                  <c:v>ФАКТ - 142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773320"/>
        <c:axId val="189773712"/>
        <c:axId val="0"/>
      </c:bar3DChart>
      <c:catAx>
        <c:axId val="189773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3712"/>
        <c:crosses val="autoZero"/>
        <c:auto val="1"/>
        <c:lblAlgn val="ctr"/>
        <c:lblOffset val="100"/>
        <c:noMultiLvlLbl val="0"/>
      </c:catAx>
      <c:valAx>
        <c:axId val="18977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3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5713055555001"/>
          <c:y val="2.8324305912125192E-2"/>
          <c:w val="0.87286444015441755"/>
          <c:h val="0.89076584331334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 - 23%</c:v>
                </c:pt>
                <c:pt idx="1">
                  <c:v>ФАКТ - 27,9%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0.23</c:v>
                </c:pt>
                <c:pt idx="1">
                  <c:v>0.27900000000000008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- 23%</c:v>
                </c:pt>
                <c:pt idx="1">
                  <c:v>ФАКТ - 27,9%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- 23%</c:v>
                </c:pt>
                <c:pt idx="1">
                  <c:v>ФАКТ - 27,9%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774496"/>
        <c:axId val="189774888"/>
        <c:axId val="0"/>
      </c:bar3DChart>
      <c:catAx>
        <c:axId val="1897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4888"/>
        <c:crosses val="autoZero"/>
        <c:auto val="1"/>
        <c:lblAlgn val="ctr"/>
        <c:lblOffset val="100"/>
        <c:noMultiLvlLbl val="0"/>
      </c:catAx>
      <c:valAx>
        <c:axId val="189774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 - 5</c:v>
                </c:pt>
                <c:pt idx="1">
                  <c:v>ФАКТ - 5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- 5</c:v>
                </c:pt>
                <c:pt idx="1">
                  <c:v>ФАКТ - 5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- 5</c:v>
                </c:pt>
                <c:pt idx="1">
                  <c:v>ФАКТ - 5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775672"/>
        <c:axId val="189776064"/>
        <c:axId val="0"/>
      </c:bar3DChart>
      <c:catAx>
        <c:axId val="18977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6064"/>
        <c:crosses val="autoZero"/>
        <c:auto val="1"/>
        <c:lblAlgn val="ctr"/>
        <c:lblOffset val="100"/>
        <c:noMultiLvlLbl val="0"/>
      </c:catAx>
      <c:valAx>
        <c:axId val="18977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775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lumMod val="110000"/>
                    <a:satMod val="105000"/>
                    <a:tint val="67000"/>
                  </a:schemeClr>
                </a:gs>
                <a:gs pos="50000">
                  <a:schemeClr val="dk1">
                    <a:lumMod val="105000"/>
                    <a:satMod val="103000"/>
                    <a:tint val="73000"/>
                  </a:schemeClr>
                </a:gs>
                <a:gs pos="100000">
                  <a:schemeClr val="dk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ПЛАН - 3</c:v>
                </c:pt>
                <c:pt idx="1">
                  <c:v>ФАКТ - 3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- 3</c:v>
                </c:pt>
                <c:pt idx="1">
                  <c:v>ФАКТ - 3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 - 3</c:v>
                </c:pt>
                <c:pt idx="1">
                  <c:v>ФАКТ - 3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810384"/>
        <c:axId val="190810776"/>
        <c:axId val="0"/>
      </c:bar3DChart>
      <c:catAx>
        <c:axId val="19081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810776"/>
        <c:crosses val="autoZero"/>
        <c:auto val="1"/>
        <c:lblAlgn val="ctr"/>
        <c:lblOffset val="100"/>
        <c:noMultiLvlLbl val="0"/>
      </c:catAx>
      <c:valAx>
        <c:axId val="190810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81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280AC-9840-42CC-A369-DCD555EBCD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33EDC20-E72B-4350-ACF9-678F1B451A5D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программ - 109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DAD3E-9FE7-4538-BE56-70739C9C2601}" type="parTrans" cxnId="{E45BCE59-FC84-4BAB-863F-19B02F5F747A}">
      <dgm:prSet/>
      <dgm:spPr/>
      <dgm:t>
        <a:bodyPr/>
        <a:lstStyle/>
        <a:p>
          <a:endParaRPr lang="ru-RU"/>
        </a:p>
      </dgm:t>
    </dgm:pt>
    <dgm:pt modelId="{57A6C643-D3D1-41EE-A9C8-F8FA554BAFB8}" type="sibTrans" cxnId="{E45BCE59-FC84-4BAB-863F-19B02F5F747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F25B065-C144-403D-97C0-501ECC243E02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обучалось - 1921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132928-5D7F-4031-8C2B-3968FDCE91BB}" type="parTrans" cxnId="{4BB26D3D-52DE-416D-ABEA-20D524453C50}">
      <dgm:prSet/>
      <dgm:spPr/>
      <dgm:t>
        <a:bodyPr/>
        <a:lstStyle/>
        <a:p>
          <a:endParaRPr lang="ru-RU"/>
        </a:p>
      </dgm:t>
    </dgm:pt>
    <dgm:pt modelId="{FC8FEEF2-2F86-4AD4-9144-B3E956F243D2}" type="sibTrans" cxnId="{4BB26D3D-52DE-416D-ABEA-20D524453C5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F95A777-5C7D-49C4-A4AF-387FCAF8C4EB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услуг оказывалось 4103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879243-4604-48AF-A752-09B09C432736}" type="parTrans" cxnId="{4A7081AE-2AA7-4C7F-86FC-862AA23EBB57}">
      <dgm:prSet/>
      <dgm:spPr/>
      <dgm:t>
        <a:bodyPr/>
        <a:lstStyle/>
        <a:p>
          <a:endParaRPr lang="ru-RU"/>
        </a:p>
      </dgm:t>
    </dgm:pt>
    <dgm:pt modelId="{28952C62-714B-4949-AC0F-F1B3E8D69552}" type="sibTrans" cxnId="{4A7081AE-2AA7-4C7F-86FC-862AA23EBB57}">
      <dgm:prSet/>
      <dgm:spPr/>
      <dgm:t>
        <a:bodyPr/>
        <a:lstStyle/>
        <a:p>
          <a:endParaRPr lang="ru-RU"/>
        </a:p>
      </dgm:t>
    </dgm:pt>
    <dgm:pt modelId="{2ECF1D8B-3640-455C-BB29-9762431056DB}" type="pres">
      <dgm:prSet presAssocID="{5D3280AC-9840-42CC-A369-DCD555EBCD2D}" presName="Name0" presStyleCnt="0">
        <dgm:presLayoutVars>
          <dgm:dir/>
          <dgm:resizeHandles val="exact"/>
        </dgm:presLayoutVars>
      </dgm:prSet>
      <dgm:spPr/>
    </dgm:pt>
    <dgm:pt modelId="{B35766A7-234A-488D-A80E-5B22F3D78E55}" type="pres">
      <dgm:prSet presAssocID="{433EDC20-E72B-4350-ACF9-678F1B451A5D}" presName="node" presStyleLbl="node1" presStyleIdx="0" presStyleCnt="3" custLinFactNeighborX="2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43ECF-4FDC-4DE1-96A2-88653A6DEBEB}" type="pres">
      <dgm:prSet presAssocID="{57A6C643-D3D1-41EE-A9C8-F8FA554BAF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4FCA08-2C7E-43DA-A950-88A4CFFB8EBB}" type="pres">
      <dgm:prSet presAssocID="{57A6C643-D3D1-41EE-A9C8-F8FA554BAF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B30A1C-BF56-45DA-A89D-D622C7F635F9}" type="pres">
      <dgm:prSet presAssocID="{EF25B065-C144-403D-97C0-501ECC243E02}" presName="node" presStyleLbl="node1" presStyleIdx="1" presStyleCnt="3" custLinFactNeighborX="-15009" custLinFactNeighborY="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D781-BDF0-4A59-90BD-0C4667F731E2}" type="pres">
      <dgm:prSet presAssocID="{FC8FEEF2-2F86-4AD4-9144-B3E956F243D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D680C3-42CB-47F9-9387-C64049F287F3}" type="pres">
      <dgm:prSet presAssocID="{FC8FEEF2-2F86-4AD4-9144-B3E956F243D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583EDCF-B653-456A-964F-876049D3EED6}" type="pres">
      <dgm:prSet presAssocID="{3F95A777-5C7D-49C4-A4AF-387FCAF8C4EB}" presName="node" presStyleLbl="node1" presStyleIdx="2" presStyleCnt="3" custScaleX="103821" custLinFactNeighborX="-53605" custLinFactNeighborY="4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C3762-1DE7-425F-A4D9-84846039E043}" type="presOf" srcId="{5D3280AC-9840-42CC-A369-DCD555EBCD2D}" destId="{2ECF1D8B-3640-455C-BB29-9762431056DB}" srcOrd="0" destOrd="0" presId="urn:microsoft.com/office/officeart/2005/8/layout/process1"/>
    <dgm:cxn modelId="{34CB9A8C-222E-4AB7-8A0B-3FA5442C2554}" type="presOf" srcId="{433EDC20-E72B-4350-ACF9-678F1B451A5D}" destId="{B35766A7-234A-488D-A80E-5B22F3D78E55}" srcOrd="0" destOrd="0" presId="urn:microsoft.com/office/officeart/2005/8/layout/process1"/>
    <dgm:cxn modelId="{6178D8E6-CCCD-4C48-A7A4-4E0E41F8C193}" type="presOf" srcId="{57A6C643-D3D1-41EE-A9C8-F8FA554BAFB8}" destId="{E0A43ECF-4FDC-4DE1-96A2-88653A6DEBEB}" srcOrd="0" destOrd="0" presId="urn:microsoft.com/office/officeart/2005/8/layout/process1"/>
    <dgm:cxn modelId="{AE379243-3B96-4575-97B1-2E29E88DD37A}" type="presOf" srcId="{3F95A777-5C7D-49C4-A4AF-387FCAF8C4EB}" destId="{4583EDCF-B653-456A-964F-876049D3EED6}" srcOrd="0" destOrd="0" presId="urn:microsoft.com/office/officeart/2005/8/layout/process1"/>
    <dgm:cxn modelId="{E45BCE59-FC84-4BAB-863F-19B02F5F747A}" srcId="{5D3280AC-9840-42CC-A369-DCD555EBCD2D}" destId="{433EDC20-E72B-4350-ACF9-678F1B451A5D}" srcOrd="0" destOrd="0" parTransId="{C8DDAD3E-9FE7-4538-BE56-70739C9C2601}" sibTransId="{57A6C643-D3D1-41EE-A9C8-F8FA554BAFB8}"/>
    <dgm:cxn modelId="{D11042AF-56AF-480F-B67E-4388982E064B}" type="presOf" srcId="{FC8FEEF2-2F86-4AD4-9144-B3E956F243D2}" destId="{8BDBD781-BDF0-4A59-90BD-0C4667F731E2}" srcOrd="0" destOrd="0" presId="urn:microsoft.com/office/officeart/2005/8/layout/process1"/>
    <dgm:cxn modelId="{5FEF59E3-B419-4D5E-B8A8-502EFE4E3A75}" type="presOf" srcId="{FC8FEEF2-2F86-4AD4-9144-B3E956F243D2}" destId="{98D680C3-42CB-47F9-9387-C64049F287F3}" srcOrd="1" destOrd="0" presId="urn:microsoft.com/office/officeart/2005/8/layout/process1"/>
    <dgm:cxn modelId="{4A7081AE-2AA7-4C7F-86FC-862AA23EBB57}" srcId="{5D3280AC-9840-42CC-A369-DCD555EBCD2D}" destId="{3F95A777-5C7D-49C4-A4AF-387FCAF8C4EB}" srcOrd="2" destOrd="0" parTransId="{3A879243-4604-48AF-A752-09B09C432736}" sibTransId="{28952C62-714B-4949-AC0F-F1B3E8D69552}"/>
    <dgm:cxn modelId="{AE33D02E-33EA-40AF-88FA-6F8C654839DD}" type="presOf" srcId="{57A6C643-D3D1-41EE-A9C8-F8FA554BAFB8}" destId="{3F4FCA08-2C7E-43DA-A950-88A4CFFB8EBB}" srcOrd="1" destOrd="0" presId="urn:microsoft.com/office/officeart/2005/8/layout/process1"/>
    <dgm:cxn modelId="{11BC3D12-4B25-4117-806A-B95B9C80497A}" type="presOf" srcId="{EF25B065-C144-403D-97C0-501ECC243E02}" destId="{BCB30A1C-BF56-45DA-A89D-D622C7F635F9}" srcOrd="0" destOrd="0" presId="urn:microsoft.com/office/officeart/2005/8/layout/process1"/>
    <dgm:cxn modelId="{4BB26D3D-52DE-416D-ABEA-20D524453C50}" srcId="{5D3280AC-9840-42CC-A369-DCD555EBCD2D}" destId="{EF25B065-C144-403D-97C0-501ECC243E02}" srcOrd="1" destOrd="0" parTransId="{61132928-5D7F-4031-8C2B-3968FDCE91BB}" sibTransId="{FC8FEEF2-2F86-4AD4-9144-B3E956F243D2}"/>
    <dgm:cxn modelId="{535787EE-A299-4EA2-81DB-2B8D98705BAD}" type="presParOf" srcId="{2ECF1D8B-3640-455C-BB29-9762431056DB}" destId="{B35766A7-234A-488D-A80E-5B22F3D78E55}" srcOrd="0" destOrd="0" presId="urn:microsoft.com/office/officeart/2005/8/layout/process1"/>
    <dgm:cxn modelId="{54BDC876-CD74-4A3F-A2BA-E3390F0096E3}" type="presParOf" srcId="{2ECF1D8B-3640-455C-BB29-9762431056DB}" destId="{E0A43ECF-4FDC-4DE1-96A2-88653A6DEBEB}" srcOrd="1" destOrd="0" presId="urn:microsoft.com/office/officeart/2005/8/layout/process1"/>
    <dgm:cxn modelId="{1520C463-315C-41F8-A2E3-FD228EBA1A3A}" type="presParOf" srcId="{E0A43ECF-4FDC-4DE1-96A2-88653A6DEBEB}" destId="{3F4FCA08-2C7E-43DA-A950-88A4CFFB8EBB}" srcOrd="0" destOrd="0" presId="urn:microsoft.com/office/officeart/2005/8/layout/process1"/>
    <dgm:cxn modelId="{A6B087C0-15AC-44D3-872B-F29CFD7A4641}" type="presParOf" srcId="{2ECF1D8B-3640-455C-BB29-9762431056DB}" destId="{BCB30A1C-BF56-45DA-A89D-D622C7F635F9}" srcOrd="2" destOrd="0" presId="urn:microsoft.com/office/officeart/2005/8/layout/process1"/>
    <dgm:cxn modelId="{8992BFD0-505B-4B98-943F-2CA85F14F367}" type="presParOf" srcId="{2ECF1D8B-3640-455C-BB29-9762431056DB}" destId="{8BDBD781-BDF0-4A59-90BD-0C4667F731E2}" srcOrd="3" destOrd="0" presId="urn:microsoft.com/office/officeart/2005/8/layout/process1"/>
    <dgm:cxn modelId="{FCD9219F-1DBB-45AC-959D-FF582D89232F}" type="presParOf" srcId="{8BDBD781-BDF0-4A59-90BD-0C4667F731E2}" destId="{98D680C3-42CB-47F9-9387-C64049F287F3}" srcOrd="0" destOrd="0" presId="urn:microsoft.com/office/officeart/2005/8/layout/process1"/>
    <dgm:cxn modelId="{64CA72B6-B38C-462F-B4E2-AB3DD57F6A66}" type="presParOf" srcId="{2ECF1D8B-3640-455C-BB29-9762431056DB}" destId="{4583EDCF-B653-456A-964F-876049D3EE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280AC-9840-42CC-A369-DCD555EBCD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33EDC20-E72B-4350-ACF9-678F1B451A5D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программ - 14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DAD3E-9FE7-4538-BE56-70739C9C2601}" type="parTrans" cxnId="{E45BCE59-FC84-4BAB-863F-19B02F5F747A}">
      <dgm:prSet/>
      <dgm:spPr/>
      <dgm:t>
        <a:bodyPr/>
        <a:lstStyle/>
        <a:p>
          <a:endParaRPr lang="ru-RU"/>
        </a:p>
      </dgm:t>
    </dgm:pt>
    <dgm:pt modelId="{57A6C643-D3D1-41EE-A9C8-F8FA554BAFB8}" type="sibTrans" cxnId="{E45BCE59-FC84-4BAB-863F-19B02F5F747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F25B065-C144-403D-97C0-501ECC243E02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обучалось - 885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132928-5D7F-4031-8C2B-3968FDCE91BB}" type="parTrans" cxnId="{4BB26D3D-52DE-416D-ABEA-20D524453C50}">
      <dgm:prSet/>
      <dgm:spPr/>
      <dgm:t>
        <a:bodyPr/>
        <a:lstStyle/>
        <a:p>
          <a:endParaRPr lang="ru-RU"/>
        </a:p>
      </dgm:t>
    </dgm:pt>
    <dgm:pt modelId="{FC8FEEF2-2F86-4AD4-9144-B3E956F243D2}" type="sibTrans" cxnId="{4BB26D3D-52DE-416D-ABEA-20D524453C5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F95A777-5C7D-49C4-A4AF-387FCAF8C4EB}">
      <dgm:prSet phldrT="[Текст]" custT="1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услуг оказывалось - 1018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879243-4604-48AF-A752-09B09C432736}" type="parTrans" cxnId="{4A7081AE-2AA7-4C7F-86FC-862AA23EBB57}">
      <dgm:prSet/>
      <dgm:spPr/>
      <dgm:t>
        <a:bodyPr/>
        <a:lstStyle/>
        <a:p>
          <a:endParaRPr lang="ru-RU"/>
        </a:p>
      </dgm:t>
    </dgm:pt>
    <dgm:pt modelId="{28952C62-714B-4949-AC0F-F1B3E8D69552}" type="sibTrans" cxnId="{4A7081AE-2AA7-4C7F-86FC-862AA23EBB57}">
      <dgm:prSet/>
      <dgm:spPr/>
      <dgm:t>
        <a:bodyPr/>
        <a:lstStyle/>
        <a:p>
          <a:endParaRPr lang="ru-RU"/>
        </a:p>
      </dgm:t>
    </dgm:pt>
    <dgm:pt modelId="{2ECF1D8B-3640-455C-BB29-9762431056DB}" type="pres">
      <dgm:prSet presAssocID="{5D3280AC-9840-42CC-A369-DCD555EBCD2D}" presName="Name0" presStyleCnt="0">
        <dgm:presLayoutVars>
          <dgm:dir/>
          <dgm:resizeHandles val="exact"/>
        </dgm:presLayoutVars>
      </dgm:prSet>
      <dgm:spPr/>
    </dgm:pt>
    <dgm:pt modelId="{B35766A7-234A-488D-A80E-5B22F3D78E55}" type="pres">
      <dgm:prSet presAssocID="{433EDC20-E72B-4350-ACF9-678F1B451A5D}" presName="node" presStyleLbl="node1" presStyleIdx="0" presStyleCnt="3" custLinFactNeighborX="23027" custLinFactNeighborY="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43ECF-4FDC-4DE1-96A2-88653A6DEBEB}" type="pres">
      <dgm:prSet presAssocID="{57A6C643-D3D1-41EE-A9C8-F8FA554BAF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4FCA08-2C7E-43DA-A950-88A4CFFB8EBB}" type="pres">
      <dgm:prSet presAssocID="{57A6C643-D3D1-41EE-A9C8-F8FA554BAF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CB30A1C-BF56-45DA-A89D-D622C7F635F9}" type="pres">
      <dgm:prSet presAssocID="{EF25B065-C144-403D-97C0-501ECC243E02}" presName="node" presStyleLbl="node1" presStyleIdx="1" presStyleCnt="3" custLinFactNeighborX="514" custLinFactNeighborY="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D781-BDF0-4A59-90BD-0C4667F731E2}" type="pres">
      <dgm:prSet presAssocID="{FC8FEEF2-2F86-4AD4-9144-B3E956F243D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D680C3-42CB-47F9-9387-C64049F287F3}" type="pres">
      <dgm:prSet presAssocID="{FC8FEEF2-2F86-4AD4-9144-B3E956F243D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583EDCF-B653-456A-964F-876049D3EED6}" type="pres">
      <dgm:prSet presAssocID="{3F95A777-5C7D-49C4-A4AF-387FCAF8C4EB}" presName="node" presStyleLbl="node1" presStyleIdx="2" presStyleCnt="3" custScaleX="116564" custLinFactNeighborX="-31952" custLinFactNeighborY="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C4F6A-A424-4BF3-AA97-4C6CCF266425}" type="presOf" srcId="{5D3280AC-9840-42CC-A369-DCD555EBCD2D}" destId="{2ECF1D8B-3640-455C-BB29-9762431056DB}" srcOrd="0" destOrd="0" presId="urn:microsoft.com/office/officeart/2005/8/layout/process1"/>
    <dgm:cxn modelId="{0BCA8E58-A607-4F7F-B12C-1BCF3D6BFB34}" type="presOf" srcId="{EF25B065-C144-403D-97C0-501ECC243E02}" destId="{BCB30A1C-BF56-45DA-A89D-D622C7F635F9}" srcOrd="0" destOrd="0" presId="urn:microsoft.com/office/officeart/2005/8/layout/process1"/>
    <dgm:cxn modelId="{9D0EE6FA-739D-4F5E-A45F-10DBC0A4ADDE}" type="presOf" srcId="{57A6C643-D3D1-41EE-A9C8-F8FA554BAFB8}" destId="{E0A43ECF-4FDC-4DE1-96A2-88653A6DEBEB}" srcOrd="0" destOrd="0" presId="urn:microsoft.com/office/officeart/2005/8/layout/process1"/>
    <dgm:cxn modelId="{21731449-2370-4318-80ED-0B2CAA133C6A}" type="presOf" srcId="{3F95A777-5C7D-49C4-A4AF-387FCAF8C4EB}" destId="{4583EDCF-B653-456A-964F-876049D3EED6}" srcOrd="0" destOrd="0" presId="urn:microsoft.com/office/officeart/2005/8/layout/process1"/>
    <dgm:cxn modelId="{B1CE5025-EF3C-4767-8CFD-E3FA376CE715}" type="presOf" srcId="{433EDC20-E72B-4350-ACF9-678F1B451A5D}" destId="{B35766A7-234A-488D-A80E-5B22F3D78E55}" srcOrd="0" destOrd="0" presId="urn:microsoft.com/office/officeart/2005/8/layout/process1"/>
    <dgm:cxn modelId="{050A4F87-BCD0-46D7-838D-1F1063EF8B1A}" type="presOf" srcId="{57A6C643-D3D1-41EE-A9C8-F8FA554BAFB8}" destId="{3F4FCA08-2C7E-43DA-A950-88A4CFFB8EBB}" srcOrd="1" destOrd="0" presId="urn:microsoft.com/office/officeart/2005/8/layout/process1"/>
    <dgm:cxn modelId="{E45BCE59-FC84-4BAB-863F-19B02F5F747A}" srcId="{5D3280AC-9840-42CC-A369-DCD555EBCD2D}" destId="{433EDC20-E72B-4350-ACF9-678F1B451A5D}" srcOrd="0" destOrd="0" parTransId="{C8DDAD3E-9FE7-4538-BE56-70739C9C2601}" sibTransId="{57A6C643-D3D1-41EE-A9C8-F8FA554BAFB8}"/>
    <dgm:cxn modelId="{4A7081AE-2AA7-4C7F-86FC-862AA23EBB57}" srcId="{5D3280AC-9840-42CC-A369-DCD555EBCD2D}" destId="{3F95A777-5C7D-49C4-A4AF-387FCAF8C4EB}" srcOrd="2" destOrd="0" parTransId="{3A879243-4604-48AF-A752-09B09C432736}" sibTransId="{28952C62-714B-4949-AC0F-F1B3E8D69552}"/>
    <dgm:cxn modelId="{63A524BF-0BCB-41EF-B4C9-490F4C1CF029}" type="presOf" srcId="{FC8FEEF2-2F86-4AD4-9144-B3E956F243D2}" destId="{8BDBD781-BDF0-4A59-90BD-0C4667F731E2}" srcOrd="0" destOrd="0" presId="urn:microsoft.com/office/officeart/2005/8/layout/process1"/>
    <dgm:cxn modelId="{1B023760-0BF7-4CE3-90C4-3B35B7B94B26}" type="presOf" srcId="{FC8FEEF2-2F86-4AD4-9144-B3E956F243D2}" destId="{98D680C3-42CB-47F9-9387-C64049F287F3}" srcOrd="1" destOrd="0" presId="urn:microsoft.com/office/officeart/2005/8/layout/process1"/>
    <dgm:cxn modelId="{4BB26D3D-52DE-416D-ABEA-20D524453C50}" srcId="{5D3280AC-9840-42CC-A369-DCD555EBCD2D}" destId="{EF25B065-C144-403D-97C0-501ECC243E02}" srcOrd="1" destOrd="0" parTransId="{61132928-5D7F-4031-8C2B-3968FDCE91BB}" sibTransId="{FC8FEEF2-2F86-4AD4-9144-B3E956F243D2}"/>
    <dgm:cxn modelId="{B3CBD2BA-485F-4B48-8450-D27BD1E7AA94}" type="presParOf" srcId="{2ECF1D8B-3640-455C-BB29-9762431056DB}" destId="{B35766A7-234A-488D-A80E-5B22F3D78E55}" srcOrd="0" destOrd="0" presId="urn:microsoft.com/office/officeart/2005/8/layout/process1"/>
    <dgm:cxn modelId="{BB4B568D-0EBB-46FC-AE0D-51A180A15A43}" type="presParOf" srcId="{2ECF1D8B-3640-455C-BB29-9762431056DB}" destId="{E0A43ECF-4FDC-4DE1-96A2-88653A6DEBEB}" srcOrd="1" destOrd="0" presId="urn:microsoft.com/office/officeart/2005/8/layout/process1"/>
    <dgm:cxn modelId="{8410E673-8A7A-4E2F-9AD3-07E7FF16CFAF}" type="presParOf" srcId="{E0A43ECF-4FDC-4DE1-96A2-88653A6DEBEB}" destId="{3F4FCA08-2C7E-43DA-A950-88A4CFFB8EBB}" srcOrd="0" destOrd="0" presId="urn:microsoft.com/office/officeart/2005/8/layout/process1"/>
    <dgm:cxn modelId="{8B1964B4-318D-414D-8406-D50FC64C4E4E}" type="presParOf" srcId="{2ECF1D8B-3640-455C-BB29-9762431056DB}" destId="{BCB30A1C-BF56-45DA-A89D-D622C7F635F9}" srcOrd="2" destOrd="0" presId="urn:microsoft.com/office/officeart/2005/8/layout/process1"/>
    <dgm:cxn modelId="{E8298892-03C0-4F5E-BBA5-824BB0CBBB4D}" type="presParOf" srcId="{2ECF1D8B-3640-455C-BB29-9762431056DB}" destId="{8BDBD781-BDF0-4A59-90BD-0C4667F731E2}" srcOrd="3" destOrd="0" presId="urn:microsoft.com/office/officeart/2005/8/layout/process1"/>
    <dgm:cxn modelId="{D3A60F03-D8E2-416C-8AA4-1CAB065D9949}" type="presParOf" srcId="{8BDBD781-BDF0-4A59-90BD-0C4667F731E2}" destId="{98D680C3-42CB-47F9-9387-C64049F287F3}" srcOrd="0" destOrd="0" presId="urn:microsoft.com/office/officeart/2005/8/layout/process1"/>
    <dgm:cxn modelId="{A561B659-6134-4719-B9B6-4ABDA3E0AC20}" type="presParOf" srcId="{2ECF1D8B-3640-455C-BB29-9762431056DB}" destId="{4583EDCF-B653-456A-964F-876049D3EE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DA602-40C3-4977-BDBE-CFFEBF276A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461B9-6D9B-4BF8-A494-854CD36EC60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открытость, доступность, расширение сети дополнительного образования в муниципалитете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dirty="0"/>
        </a:p>
      </dgm:t>
    </dgm:pt>
    <dgm:pt modelId="{72436BD5-2A78-457E-9569-2829EEFD679D}" type="parTrans" cxnId="{38A960CD-22FE-4B57-AADF-4D83BEA7C119}">
      <dgm:prSet/>
      <dgm:spPr/>
      <dgm:t>
        <a:bodyPr/>
        <a:lstStyle/>
        <a:p>
          <a:endParaRPr lang="ru-RU"/>
        </a:p>
      </dgm:t>
    </dgm:pt>
    <dgm:pt modelId="{9EF44D41-5A41-447B-97B3-9972328F06F7}" type="sibTrans" cxnId="{38A960CD-22FE-4B57-AADF-4D83BEA7C119}">
      <dgm:prSet/>
      <dgm:spPr/>
      <dgm:t>
        <a:bodyPr/>
        <a:lstStyle/>
        <a:p>
          <a:endParaRPr lang="ru-RU"/>
        </a:p>
      </dgm:t>
    </dgm:pt>
    <dgm:pt modelId="{20F860A1-54CD-4C76-BFA9-AA627022D1A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обеспечить для учащихся, проживающих и обучающихся в сельской местности, возможности получения качественных услуг в области дополнительного образования</a:t>
          </a:r>
          <a:endParaRPr lang="ru-RU" sz="2000" dirty="0"/>
        </a:p>
      </dgm:t>
    </dgm:pt>
    <dgm:pt modelId="{66FABBDB-CA8A-402B-942E-F9FA40C8AC3A}" type="parTrans" cxnId="{8DA78A99-EC0A-4204-8EC3-4CF27A8AFA08}">
      <dgm:prSet/>
      <dgm:spPr/>
      <dgm:t>
        <a:bodyPr/>
        <a:lstStyle/>
        <a:p>
          <a:endParaRPr lang="ru-RU"/>
        </a:p>
      </dgm:t>
    </dgm:pt>
    <dgm:pt modelId="{74858520-8981-4E14-AC44-AD3BEF8515EB}" type="sibTrans" cxnId="{8DA78A99-EC0A-4204-8EC3-4CF27A8AFA08}">
      <dgm:prSet/>
      <dgm:spPr/>
      <dgm:t>
        <a:bodyPr/>
        <a:lstStyle/>
        <a:p>
          <a:endParaRPr lang="ru-RU"/>
        </a:p>
      </dgm:t>
    </dgm:pt>
    <dgm:pt modelId="{00161CAF-26AD-4E3C-859A-DF4EC3147C4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656DAE9-9C20-4687-9FEA-73B9D9D06377}" type="parTrans" cxnId="{36FA7853-C4CE-49DF-8730-9A242BD446CA}">
      <dgm:prSet/>
      <dgm:spPr/>
      <dgm:t>
        <a:bodyPr/>
        <a:lstStyle/>
        <a:p>
          <a:endParaRPr lang="ru-RU"/>
        </a:p>
      </dgm:t>
    </dgm:pt>
    <dgm:pt modelId="{403421BB-42D3-4C1F-817F-CC36BA3151F1}" type="sibTrans" cxnId="{36FA7853-C4CE-49DF-8730-9A242BD446CA}">
      <dgm:prSet/>
      <dgm:spPr/>
      <dgm:t>
        <a:bodyPr/>
        <a:lstStyle/>
        <a:p>
          <a:endParaRPr lang="ru-RU"/>
        </a:p>
      </dgm:t>
    </dgm:pt>
    <dgm:pt modelId="{0D68001E-82ED-461B-BD34-C4236975C84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обеспечение широкого охвата детей в возрасте от 5 до 18 лет;</a:t>
          </a:r>
          <a:endParaRPr lang="ru-RU" sz="2000" dirty="0"/>
        </a:p>
      </dgm:t>
    </dgm:pt>
    <dgm:pt modelId="{C383E01B-8B05-4F2A-9128-06C748503B2D}" type="parTrans" cxnId="{287E4C32-0FE6-47CD-9905-C6FA375E79F6}">
      <dgm:prSet/>
      <dgm:spPr/>
      <dgm:t>
        <a:bodyPr/>
        <a:lstStyle/>
        <a:p>
          <a:endParaRPr lang="ru-RU"/>
        </a:p>
      </dgm:t>
    </dgm:pt>
    <dgm:pt modelId="{9F8757FB-46E2-4D16-A9C7-774FC4F1BDC7}" type="sibTrans" cxnId="{287E4C32-0FE6-47CD-9905-C6FA375E79F6}">
      <dgm:prSet/>
      <dgm:spPr/>
      <dgm:t>
        <a:bodyPr/>
        <a:lstStyle/>
        <a:p>
          <a:endParaRPr lang="ru-RU"/>
        </a:p>
      </dgm:t>
    </dgm:pt>
    <dgm:pt modelId="{FA462057-368E-4292-A071-F1F1C70EE23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реализация модели, обеспечивающей доступность сельских детей к качественному дополнительному образованию;</a:t>
          </a:r>
          <a:endParaRPr lang="ru-RU" sz="2000" dirty="0"/>
        </a:p>
      </dgm:t>
    </dgm:pt>
    <dgm:pt modelId="{6B52A24F-D790-460C-B8A8-7A1FC96F6548}" type="parTrans" cxnId="{53FE2559-870C-4973-BD72-2EB657C12D76}">
      <dgm:prSet/>
      <dgm:spPr/>
      <dgm:t>
        <a:bodyPr/>
        <a:lstStyle/>
        <a:p>
          <a:endParaRPr lang="ru-RU"/>
        </a:p>
      </dgm:t>
    </dgm:pt>
    <dgm:pt modelId="{FDFC5315-A3ED-4A38-81B2-CA3734DD0999}" type="sibTrans" cxnId="{53FE2559-870C-4973-BD72-2EB657C12D76}">
      <dgm:prSet/>
      <dgm:spPr/>
      <dgm:t>
        <a:bodyPr/>
        <a:lstStyle/>
        <a:p>
          <a:endParaRPr lang="ru-RU"/>
        </a:p>
      </dgm:t>
    </dgm:pt>
    <dgm:pt modelId="{FDAA1E35-B666-4D58-BF97-2D09AF4FB7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поиск наиболее эффективных способов социально-педагогической поддержки детей, проживающих в сельской местности</a:t>
          </a:r>
          <a:endParaRPr lang="ru-RU" sz="2000" dirty="0"/>
        </a:p>
      </dgm:t>
    </dgm:pt>
    <dgm:pt modelId="{9400AA12-469C-41BF-B566-5536F8BAB52B}" type="parTrans" cxnId="{71E7FCC4-F30C-444F-B373-D4E8B4E356FE}">
      <dgm:prSet/>
      <dgm:spPr/>
      <dgm:t>
        <a:bodyPr/>
        <a:lstStyle/>
        <a:p>
          <a:endParaRPr lang="ru-RU"/>
        </a:p>
      </dgm:t>
    </dgm:pt>
    <dgm:pt modelId="{2807CA0C-A37F-463B-A906-7A22BEA64F09}" type="sibTrans" cxnId="{71E7FCC4-F30C-444F-B373-D4E8B4E356FE}">
      <dgm:prSet/>
      <dgm:spPr/>
      <dgm:t>
        <a:bodyPr/>
        <a:lstStyle/>
        <a:p>
          <a:endParaRPr lang="ru-RU"/>
        </a:p>
      </dgm:t>
    </dgm:pt>
    <dgm:pt modelId="{09717722-BE5A-4317-A13D-769E92AF1E2C}" type="pres">
      <dgm:prSet presAssocID="{A5ADA602-40C3-4977-BDBE-CFFEBF276A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7F162-7BD3-45DD-AA2E-5F2C7C7FB5DE}" type="pres">
      <dgm:prSet presAssocID="{C6F461B9-6D9B-4BF8-A494-854CD36EC60B}" presName="parentLin" presStyleCnt="0"/>
      <dgm:spPr/>
    </dgm:pt>
    <dgm:pt modelId="{47F13B30-7E65-41A2-A1CE-99C27C64C708}" type="pres">
      <dgm:prSet presAssocID="{C6F461B9-6D9B-4BF8-A494-854CD36EC60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02FEE68-C20D-4DFF-A52E-F632C4A3DEDE}" type="pres">
      <dgm:prSet presAssocID="{C6F461B9-6D9B-4BF8-A494-854CD36EC60B}" presName="parentText" presStyleLbl="node1" presStyleIdx="0" presStyleCnt="6" custScaleX="134781" custScaleY="96995" custLinFactNeighborX="-16614" custLinFactNeighborY="58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22760-99A3-45EE-9518-E3A48C8E0647}" type="pres">
      <dgm:prSet presAssocID="{C6F461B9-6D9B-4BF8-A494-854CD36EC60B}" presName="negativeSpace" presStyleCnt="0"/>
      <dgm:spPr/>
    </dgm:pt>
    <dgm:pt modelId="{9B5DCC29-87EF-44BC-9DC4-9597174FF51B}" type="pres">
      <dgm:prSet presAssocID="{C6F461B9-6D9B-4BF8-A494-854CD36EC60B}" presName="childText" presStyleLbl="conFgAcc1" presStyleIdx="0" presStyleCnt="6" custLinFactNeighborY="89536">
        <dgm:presLayoutVars>
          <dgm:bulletEnabled val="1"/>
        </dgm:presLayoutVars>
      </dgm:prSet>
      <dgm:spPr/>
    </dgm:pt>
    <dgm:pt modelId="{66E6C928-98D2-4F78-B33E-17A9C2D5AF83}" type="pres">
      <dgm:prSet presAssocID="{9EF44D41-5A41-447B-97B3-9972328F06F7}" presName="spaceBetweenRectangles" presStyleCnt="0"/>
      <dgm:spPr/>
    </dgm:pt>
    <dgm:pt modelId="{7A96E9DD-71AC-451D-8207-3A4DB2AA061F}" type="pres">
      <dgm:prSet presAssocID="{20F860A1-54CD-4C76-BFA9-AA627022D1AA}" presName="parentLin" presStyleCnt="0"/>
      <dgm:spPr/>
    </dgm:pt>
    <dgm:pt modelId="{5E7FD2E7-EA35-4927-B571-01F81F063EA6}" type="pres">
      <dgm:prSet presAssocID="{20F860A1-54CD-4C76-BFA9-AA627022D1A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E7CE36B-8859-42F8-919F-7A0D8F5E7D97}" type="pres">
      <dgm:prSet presAssocID="{20F860A1-54CD-4C76-BFA9-AA627022D1AA}" presName="parentText" presStyleLbl="node1" presStyleIdx="1" presStyleCnt="6" custScaleX="132306" custScaleY="86878" custLinFactNeighborX="-12174" custLinFactNeighborY="27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1E023-1AE3-4EAA-904B-F322F7109889}" type="pres">
      <dgm:prSet presAssocID="{20F860A1-54CD-4C76-BFA9-AA627022D1AA}" presName="negativeSpace" presStyleCnt="0"/>
      <dgm:spPr/>
    </dgm:pt>
    <dgm:pt modelId="{0D9F6DC2-3240-4E2A-B107-FE4F948588AD}" type="pres">
      <dgm:prSet presAssocID="{20F860A1-54CD-4C76-BFA9-AA627022D1AA}" presName="childText" presStyleLbl="conFgAcc1" presStyleIdx="1" presStyleCnt="6" custLinFactNeighborY="-69117">
        <dgm:presLayoutVars>
          <dgm:bulletEnabled val="1"/>
        </dgm:presLayoutVars>
      </dgm:prSet>
      <dgm:spPr/>
    </dgm:pt>
    <dgm:pt modelId="{7A72E385-9B65-4111-B5BE-DB58A96A1699}" type="pres">
      <dgm:prSet presAssocID="{74858520-8981-4E14-AC44-AD3BEF8515EB}" presName="spaceBetweenRectangles" presStyleCnt="0"/>
      <dgm:spPr/>
    </dgm:pt>
    <dgm:pt modelId="{4B5E5E84-47C2-44A8-B056-796640979D56}" type="pres">
      <dgm:prSet presAssocID="{00161CAF-26AD-4E3C-859A-DF4EC3147C4C}" presName="parentLin" presStyleCnt="0"/>
      <dgm:spPr/>
    </dgm:pt>
    <dgm:pt modelId="{9430C7F8-3728-4B2E-87F3-2DEE698DC7A2}" type="pres">
      <dgm:prSet presAssocID="{00161CAF-26AD-4E3C-859A-DF4EC3147C4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C5585D8-F491-4702-8DD0-1F372660A6FD}" type="pres">
      <dgm:prSet presAssocID="{00161CAF-26AD-4E3C-859A-DF4EC3147C4C}" presName="parentText" presStyleLbl="node1" presStyleIdx="2" presStyleCnt="6" custScaleX="25123" custScaleY="68934" custLinFactNeighborX="-38771" custLinFactNeighborY="1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FC01A-73D3-48F3-BA09-AAA9CAA9FB13}" type="pres">
      <dgm:prSet presAssocID="{00161CAF-26AD-4E3C-859A-DF4EC3147C4C}" presName="negativeSpace" presStyleCnt="0"/>
      <dgm:spPr/>
    </dgm:pt>
    <dgm:pt modelId="{5667FC89-79A3-4F1D-9CED-CD93D08C72D9}" type="pres">
      <dgm:prSet presAssocID="{00161CAF-26AD-4E3C-859A-DF4EC3147C4C}" presName="childText" presStyleLbl="conFgAcc1" presStyleIdx="2" presStyleCnt="6" custLinFactY="-8080" custLinFactNeighborY="-100000">
        <dgm:presLayoutVars>
          <dgm:bulletEnabled val="1"/>
        </dgm:presLayoutVars>
      </dgm:prSet>
      <dgm:spPr/>
    </dgm:pt>
    <dgm:pt modelId="{829D7205-F065-4B28-B56D-1DF5EDEE37DB}" type="pres">
      <dgm:prSet presAssocID="{403421BB-42D3-4C1F-817F-CC36BA3151F1}" presName="spaceBetweenRectangles" presStyleCnt="0"/>
      <dgm:spPr/>
    </dgm:pt>
    <dgm:pt modelId="{589FBC02-DC41-4DC2-B377-934C23C4A45B}" type="pres">
      <dgm:prSet presAssocID="{0D68001E-82ED-461B-BD34-C4236975C84C}" presName="parentLin" presStyleCnt="0"/>
      <dgm:spPr/>
    </dgm:pt>
    <dgm:pt modelId="{65292362-A3FC-4F99-B174-B366FDBFF161}" type="pres">
      <dgm:prSet presAssocID="{0D68001E-82ED-461B-BD34-C4236975C84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E28A851-442E-4BB3-AE4F-4E74BDAE52CD}" type="pres">
      <dgm:prSet presAssocID="{0D68001E-82ED-461B-BD34-C4236975C84C}" presName="parentText" presStyleLbl="node1" presStyleIdx="3" presStyleCnt="6" custScaleX="119822" custScaleY="59414" custLinFactNeighborX="-9126" custLinFactNeighborY="-8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C3F0F-2F23-49F9-89FD-61E12B2E8F10}" type="pres">
      <dgm:prSet presAssocID="{0D68001E-82ED-461B-BD34-C4236975C84C}" presName="negativeSpace" presStyleCnt="0"/>
      <dgm:spPr/>
    </dgm:pt>
    <dgm:pt modelId="{46A2B1B6-89CF-45F2-890B-35BAFC525442}" type="pres">
      <dgm:prSet presAssocID="{0D68001E-82ED-461B-BD34-C4236975C84C}" presName="childText" presStyleLbl="conFgAcc1" presStyleIdx="3" presStyleCnt="6" custLinFactY="-10212" custLinFactNeighborY="-100000">
        <dgm:presLayoutVars>
          <dgm:bulletEnabled val="1"/>
        </dgm:presLayoutVars>
      </dgm:prSet>
      <dgm:spPr/>
    </dgm:pt>
    <dgm:pt modelId="{F538B911-0099-45E6-9A42-846E34518ED9}" type="pres">
      <dgm:prSet presAssocID="{9F8757FB-46E2-4D16-A9C7-774FC4F1BDC7}" presName="spaceBetweenRectangles" presStyleCnt="0"/>
      <dgm:spPr/>
    </dgm:pt>
    <dgm:pt modelId="{41DEBE4C-40C8-4AD2-BF19-1F7275B8CECA}" type="pres">
      <dgm:prSet presAssocID="{FA462057-368E-4292-A071-F1F1C70EE234}" presName="parentLin" presStyleCnt="0"/>
      <dgm:spPr/>
    </dgm:pt>
    <dgm:pt modelId="{A7A1CF88-8556-47C8-9AD2-250475EDDD7A}" type="pres">
      <dgm:prSet presAssocID="{FA462057-368E-4292-A071-F1F1C70EE23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0FA0C05-8F6D-4008-813E-5C15082E37E6}" type="pres">
      <dgm:prSet presAssocID="{FA462057-368E-4292-A071-F1F1C70EE234}" presName="parentText" presStyleLbl="node1" presStyleIdx="4" presStyleCnt="6" custScaleX="98935" custScaleY="96824" custLinFactNeighborX="-15962" custLinFactNeighborY="-35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421A0-7D3C-4CDA-8E13-5C27DAD42B70}" type="pres">
      <dgm:prSet presAssocID="{FA462057-368E-4292-A071-F1F1C70EE234}" presName="negativeSpace" presStyleCnt="0"/>
      <dgm:spPr/>
    </dgm:pt>
    <dgm:pt modelId="{C1037111-5EB0-4A7E-9B77-618D74C5D383}" type="pres">
      <dgm:prSet presAssocID="{FA462057-368E-4292-A071-F1F1C70EE234}" presName="childText" presStyleLbl="conFgAcc1" presStyleIdx="4" presStyleCnt="6" custLinFactY="-69454" custLinFactNeighborY="-100000">
        <dgm:presLayoutVars>
          <dgm:bulletEnabled val="1"/>
        </dgm:presLayoutVars>
      </dgm:prSet>
      <dgm:spPr/>
    </dgm:pt>
    <dgm:pt modelId="{C65D0B8E-D431-47DF-936D-D7C079C7565E}" type="pres">
      <dgm:prSet presAssocID="{FDFC5315-A3ED-4A38-81B2-CA3734DD0999}" presName="spaceBetweenRectangles" presStyleCnt="0"/>
      <dgm:spPr/>
    </dgm:pt>
    <dgm:pt modelId="{FAC16F03-F2C7-4A5B-9004-D1E65553C740}" type="pres">
      <dgm:prSet presAssocID="{FDAA1E35-B666-4D58-BF97-2D09AF4FB7F5}" presName="parentLin" presStyleCnt="0"/>
      <dgm:spPr/>
    </dgm:pt>
    <dgm:pt modelId="{8D8C3926-B4E9-4463-BFDE-2471172D4305}" type="pres">
      <dgm:prSet presAssocID="{FDAA1E35-B666-4D58-BF97-2D09AF4FB7F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0064B88-9997-4062-8543-C04092A764A6}" type="pres">
      <dgm:prSet presAssocID="{FDAA1E35-B666-4D58-BF97-2D09AF4FB7F5}" presName="parentText" presStyleLbl="node1" presStyleIdx="5" presStyleCnt="6" custScaleX="130147" custLinFactNeighborX="-36502" custLinFactNeighborY="-79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63D84-F21E-4694-9276-4A6E778E92E2}" type="pres">
      <dgm:prSet presAssocID="{FDAA1E35-B666-4D58-BF97-2D09AF4FB7F5}" presName="negativeSpace" presStyleCnt="0"/>
      <dgm:spPr/>
    </dgm:pt>
    <dgm:pt modelId="{B41701CE-53CF-4ECC-AA63-911067A5568B}" type="pres">
      <dgm:prSet presAssocID="{FDAA1E35-B666-4D58-BF97-2D09AF4FB7F5}" presName="childText" presStyleLbl="conFgAcc1" presStyleIdx="5" presStyleCnt="6" custLinFactY="-888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078D0-843D-425A-A132-E255220F15E0}" type="presOf" srcId="{20F860A1-54CD-4C76-BFA9-AA627022D1AA}" destId="{6E7CE36B-8859-42F8-919F-7A0D8F5E7D97}" srcOrd="1" destOrd="0" presId="urn:microsoft.com/office/officeart/2005/8/layout/list1"/>
    <dgm:cxn modelId="{53FE2559-870C-4973-BD72-2EB657C12D76}" srcId="{A5ADA602-40C3-4977-BDBE-CFFEBF276AEA}" destId="{FA462057-368E-4292-A071-F1F1C70EE234}" srcOrd="4" destOrd="0" parTransId="{6B52A24F-D790-460C-B8A8-7A1FC96F6548}" sibTransId="{FDFC5315-A3ED-4A38-81B2-CA3734DD0999}"/>
    <dgm:cxn modelId="{64702688-6B04-4E10-813E-C2D532126D58}" type="presOf" srcId="{C6F461B9-6D9B-4BF8-A494-854CD36EC60B}" destId="{902FEE68-C20D-4DFF-A52E-F632C4A3DEDE}" srcOrd="1" destOrd="0" presId="urn:microsoft.com/office/officeart/2005/8/layout/list1"/>
    <dgm:cxn modelId="{A74E4AC8-F10F-40D6-9179-55F67F8AAE1A}" type="presOf" srcId="{C6F461B9-6D9B-4BF8-A494-854CD36EC60B}" destId="{47F13B30-7E65-41A2-A1CE-99C27C64C708}" srcOrd="0" destOrd="0" presId="urn:microsoft.com/office/officeart/2005/8/layout/list1"/>
    <dgm:cxn modelId="{105CDB3A-192E-4BA5-93C9-A48030966BF5}" type="presOf" srcId="{20F860A1-54CD-4C76-BFA9-AA627022D1AA}" destId="{5E7FD2E7-EA35-4927-B571-01F81F063EA6}" srcOrd="0" destOrd="0" presId="urn:microsoft.com/office/officeart/2005/8/layout/list1"/>
    <dgm:cxn modelId="{F2859A3C-ED6D-4C27-8ABE-411768CAE437}" type="presOf" srcId="{0D68001E-82ED-461B-BD34-C4236975C84C}" destId="{65292362-A3FC-4F99-B174-B366FDBFF161}" srcOrd="0" destOrd="0" presId="urn:microsoft.com/office/officeart/2005/8/layout/list1"/>
    <dgm:cxn modelId="{71E7FCC4-F30C-444F-B373-D4E8B4E356FE}" srcId="{A5ADA602-40C3-4977-BDBE-CFFEBF276AEA}" destId="{FDAA1E35-B666-4D58-BF97-2D09AF4FB7F5}" srcOrd="5" destOrd="0" parTransId="{9400AA12-469C-41BF-B566-5536F8BAB52B}" sibTransId="{2807CA0C-A37F-463B-A906-7A22BEA64F09}"/>
    <dgm:cxn modelId="{36FA7853-C4CE-49DF-8730-9A242BD446CA}" srcId="{A5ADA602-40C3-4977-BDBE-CFFEBF276AEA}" destId="{00161CAF-26AD-4E3C-859A-DF4EC3147C4C}" srcOrd="2" destOrd="0" parTransId="{6656DAE9-9C20-4687-9FEA-73B9D9D06377}" sibTransId="{403421BB-42D3-4C1F-817F-CC36BA3151F1}"/>
    <dgm:cxn modelId="{BDE60991-EAFE-4A78-B6C1-7FC17DB7CDE0}" type="presOf" srcId="{FA462057-368E-4292-A071-F1F1C70EE234}" destId="{A7A1CF88-8556-47C8-9AD2-250475EDDD7A}" srcOrd="0" destOrd="0" presId="urn:microsoft.com/office/officeart/2005/8/layout/list1"/>
    <dgm:cxn modelId="{EE1FF335-8223-459A-8B28-400C36B37906}" type="presOf" srcId="{FA462057-368E-4292-A071-F1F1C70EE234}" destId="{B0FA0C05-8F6D-4008-813E-5C15082E37E6}" srcOrd="1" destOrd="0" presId="urn:microsoft.com/office/officeart/2005/8/layout/list1"/>
    <dgm:cxn modelId="{0F21AC3B-86B5-4B60-A484-2B80410CB51D}" type="presOf" srcId="{00161CAF-26AD-4E3C-859A-DF4EC3147C4C}" destId="{DC5585D8-F491-4702-8DD0-1F372660A6FD}" srcOrd="1" destOrd="0" presId="urn:microsoft.com/office/officeart/2005/8/layout/list1"/>
    <dgm:cxn modelId="{287E4C32-0FE6-47CD-9905-C6FA375E79F6}" srcId="{A5ADA602-40C3-4977-BDBE-CFFEBF276AEA}" destId="{0D68001E-82ED-461B-BD34-C4236975C84C}" srcOrd="3" destOrd="0" parTransId="{C383E01B-8B05-4F2A-9128-06C748503B2D}" sibTransId="{9F8757FB-46E2-4D16-A9C7-774FC4F1BDC7}"/>
    <dgm:cxn modelId="{B4CCCF7B-A31E-4018-B0BA-F81E2264504A}" type="presOf" srcId="{A5ADA602-40C3-4977-BDBE-CFFEBF276AEA}" destId="{09717722-BE5A-4317-A13D-769E92AF1E2C}" srcOrd="0" destOrd="0" presId="urn:microsoft.com/office/officeart/2005/8/layout/list1"/>
    <dgm:cxn modelId="{D217ACDF-A7E8-4E4E-B574-C605620987C3}" type="presOf" srcId="{FDAA1E35-B666-4D58-BF97-2D09AF4FB7F5}" destId="{8D8C3926-B4E9-4463-BFDE-2471172D4305}" srcOrd="0" destOrd="0" presId="urn:microsoft.com/office/officeart/2005/8/layout/list1"/>
    <dgm:cxn modelId="{BDDE311E-CFE1-47F0-B777-9828FC3F2317}" type="presOf" srcId="{0D68001E-82ED-461B-BD34-C4236975C84C}" destId="{DE28A851-442E-4BB3-AE4F-4E74BDAE52CD}" srcOrd="1" destOrd="0" presId="urn:microsoft.com/office/officeart/2005/8/layout/list1"/>
    <dgm:cxn modelId="{D748CE20-7B45-48C6-8395-BD0234AE9E89}" type="presOf" srcId="{00161CAF-26AD-4E3C-859A-DF4EC3147C4C}" destId="{9430C7F8-3728-4B2E-87F3-2DEE698DC7A2}" srcOrd="0" destOrd="0" presId="urn:microsoft.com/office/officeart/2005/8/layout/list1"/>
    <dgm:cxn modelId="{F4946C89-FD12-4F6A-BE7B-348BF0376B15}" type="presOf" srcId="{FDAA1E35-B666-4D58-BF97-2D09AF4FB7F5}" destId="{F0064B88-9997-4062-8543-C04092A764A6}" srcOrd="1" destOrd="0" presId="urn:microsoft.com/office/officeart/2005/8/layout/list1"/>
    <dgm:cxn modelId="{38A960CD-22FE-4B57-AADF-4D83BEA7C119}" srcId="{A5ADA602-40C3-4977-BDBE-CFFEBF276AEA}" destId="{C6F461B9-6D9B-4BF8-A494-854CD36EC60B}" srcOrd="0" destOrd="0" parTransId="{72436BD5-2A78-457E-9569-2829EEFD679D}" sibTransId="{9EF44D41-5A41-447B-97B3-9972328F06F7}"/>
    <dgm:cxn modelId="{8DA78A99-EC0A-4204-8EC3-4CF27A8AFA08}" srcId="{A5ADA602-40C3-4977-BDBE-CFFEBF276AEA}" destId="{20F860A1-54CD-4C76-BFA9-AA627022D1AA}" srcOrd="1" destOrd="0" parTransId="{66FABBDB-CA8A-402B-942E-F9FA40C8AC3A}" sibTransId="{74858520-8981-4E14-AC44-AD3BEF8515EB}"/>
    <dgm:cxn modelId="{DB0A9C21-8444-448B-AA6A-3747F474BE71}" type="presParOf" srcId="{09717722-BE5A-4317-A13D-769E92AF1E2C}" destId="{FB17F162-7BD3-45DD-AA2E-5F2C7C7FB5DE}" srcOrd="0" destOrd="0" presId="urn:microsoft.com/office/officeart/2005/8/layout/list1"/>
    <dgm:cxn modelId="{32CDA092-0D5D-459F-9C31-EAA74F64CD39}" type="presParOf" srcId="{FB17F162-7BD3-45DD-AA2E-5F2C7C7FB5DE}" destId="{47F13B30-7E65-41A2-A1CE-99C27C64C708}" srcOrd="0" destOrd="0" presId="urn:microsoft.com/office/officeart/2005/8/layout/list1"/>
    <dgm:cxn modelId="{183146EC-36EB-459A-81B3-2F38E2B1C600}" type="presParOf" srcId="{FB17F162-7BD3-45DD-AA2E-5F2C7C7FB5DE}" destId="{902FEE68-C20D-4DFF-A52E-F632C4A3DEDE}" srcOrd="1" destOrd="0" presId="urn:microsoft.com/office/officeart/2005/8/layout/list1"/>
    <dgm:cxn modelId="{66EFE10E-42C4-4FE5-AFB3-60D4EE5C8B57}" type="presParOf" srcId="{09717722-BE5A-4317-A13D-769E92AF1E2C}" destId="{6AA22760-99A3-45EE-9518-E3A48C8E0647}" srcOrd="1" destOrd="0" presId="urn:microsoft.com/office/officeart/2005/8/layout/list1"/>
    <dgm:cxn modelId="{C9CA6BD0-26A7-4636-9B6D-A51CEA1551F6}" type="presParOf" srcId="{09717722-BE5A-4317-A13D-769E92AF1E2C}" destId="{9B5DCC29-87EF-44BC-9DC4-9597174FF51B}" srcOrd="2" destOrd="0" presId="urn:microsoft.com/office/officeart/2005/8/layout/list1"/>
    <dgm:cxn modelId="{3E8152C8-FE31-4646-8FB7-8EA8E4971B47}" type="presParOf" srcId="{09717722-BE5A-4317-A13D-769E92AF1E2C}" destId="{66E6C928-98D2-4F78-B33E-17A9C2D5AF83}" srcOrd="3" destOrd="0" presId="urn:microsoft.com/office/officeart/2005/8/layout/list1"/>
    <dgm:cxn modelId="{35318E20-8B39-44E9-9049-900F0E7925C6}" type="presParOf" srcId="{09717722-BE5A-4317-A13D-769E92AF1E2C}" destId="{7A96E9DD-71AC-451D-8207-3A4DB2AA061F}" srcOrd="4" destOrd="0" presId="urn:microsoft.com/office/officeart/2005/8/layout/list1"/>
    <dgm:cxn modelId="{B5C455F5-1B35-473E-A8AC-F2B3FBC71517}" type="presParOf" srcId="{7A96E9DD-71AC-451D-8207-3A4DB2AA061F}" destId="{5E7FD2E7-EA35-4927-B571-01F81F063EA6}" srcOrd="0" destOrd="0" presId="urn:microsoft.com/office/officeart/2005/8/layout/list1"/>
    <dgm:cxn modelId="{F6CE202C-60A3-40D1-8AFC-0707B6432C47}" type="presParOf" srcId="{7A96E9DD-71AC-451D-8207-3A4DB2AA061F}" destId="{6E7CE36B-8859-42F8-919F-7A0D8F5E7D97}" srcOrd="1" destOrd="0" presId="urn:microsoft.com/office/officeart/2005/8/layout/list1"/>
    <dgm:cxn modelId="{B5DF3354-4CB9-466E-8D03-CE68E88D393F}" type="presParOf" srcId="{09717722-BE5A-4317-A13D-769E92AF1E2C}" destId="{4DC1E023-1AE3-4EAA-904B-F322F7109889}" srcOrd="5" destOrd="0" presId="urn:microsoft.com/office/officeart/2005/8/layout/list1"/>
    <dgm:cxn modelId="{301B0BE9-7004-40EA-9D5B-E1661C950EDA}" type="presParOf" srcId="{09717722-BE5A-4317-A13D-769E92AF1E2C}" destId="{0D9F6DC2-3240-4E2A-B107-FE4F948588AD}" srcOrd="6" destOrd="0" presId="urn:microsoft.com/office/officeart/2005/8/layout/list1"/>
    <dgm:cxn modelId="{0669676B-1667-4628-8E20-4D2254385257}" type="presParOf" srcId="{09717722-BE5A-4317-A13D-769E92AF1E2C}" destId="{7A72E385-9B65-4111-B5BE-DB58A96A1699}" srcOrd="7" destOrd="0" presId="urn:microsoft.com/office/officeart/2005/8/layout/list1"/>
    <dgm:cxn modelId="{E3BF0153-D820-4C0C-AA0A-F86F4A457C67}" type="presParOf" srcId="{09717722-BE5A-4317-A13D-769E92AF1E2C}" destId="{4B5E5E84-47C2-44A8-B056-796640979D56}" srcOrd="8" destOrd="0" presId="urn:microsoft.com/office/officeart/2005/8/layout/list1"/>
    <dgm:cxn modelId="{17F62535-DC3A-4826-933F-357B5284C273}" type="presParOf" srcId="{4B5E5E84-47C2-44A8-B056-796640979D56}" destId="{9430C7F8-3728-4B2E-87F3-2DEE698DC7A2}" srcOrd="0" destOrd="0" presId="urn:microsoft.com/office/officeart/2005/8/layout/list1"/>
    <dgm:cxn modelId="{AC767289-4CE1-4D05-8561-489210D8B46D}" type="presParOf" srcId="{4B5E5E84-47C2-44A8-B056-796640979D56}" destId="{DC5585D8-F491-4702-8DD0-1F372660A6FD}" srcOrd="1" destOrd="0" presId="urn:microsoft.com/office/officeart/2005/8/layout/list1"/>
    <dgm:cxn modelId="{2964B80A-D069-46A8-A2A9-E899BA0DBC76}" type="presParOf" srcId="{09717722-BE5A-4317-A13D-769E92AF1E2C}" destId="{426FC01A-73D3-48F3-BA09-AAA9CAA9FB13}" srcOrd="9" destOrd="0" presId="urn:microsoft.com/office/officeart/2005/8/layout/list1"/>
    <dgm:cxn modelId="{8148C440-CDAE-4F4F-BC0A-3E9927628626}" type="presParOf" srcId="{09717722-BE5A-4317-A13D-769E92AF1E2C}" destId="{5667FC89-79A3-4F1D-9CED-CD93D08C72D9}" srcOrd="10" destOrd="0" presId="urn:microsoft.com/office/officeart/2005/8/layout/list1"/>
    <dgm:cxn modelId="{DFE2C00F-06B7-402A-B1DC-EF0005337938}" type="presParOf" srcId="{09717722-BE5A-4317-A13D-769E92AF1E2C}" destId="{829D7205-F065-4B28-B56D-1DF5EDEE37DB}" srcOrd="11" destOrd="0" presId="urn:microsoft.com/office/officeart/2005/8/layout/list1"/>
    <dgm:cxn modelId="{B7A831AD-8A8B-41DF-908B-4111EE1EE923}" type="presParOf" srcId="{09717722-BE5A-4317-A13D-769E92AF1E2C}" destId="{589FBC02-DC41-4DC2-B377-934C23C4A45B}" srcOrd="12" destOrd="0" presId="urn:microsoft.com/office/officeart/2005/8/layout/list1"/>
    <dgm:cxn modelId="{CB587885-5687-4F13-B2E5-FA30BAC13F10}" type="presParOf" srcId="{589FBC02-DC41-4DC2-B377-934C23C4A45B}" destId="{65292362-A3FC-4F99-B174-B366FDBFF161}" srcOrd="0" destOrd="0" presId="urn:microsoft.com/office/officeart/2005/8/layout/list1"/>
    <dgm:cxn modelId="{1B8973A0-FAC6-4D6C-85E4-F5FAC12A11D4}" type="presParOf" srcId="{589FBC02-DC41-4DC2-B377-934C23C4A45B}" destId="{DE28A851-442E-4BB3-AE4F-4E74BDAE52CD}" srcOrd="1" destOrd="0" presId="urn:microsoft.com/office/officeart/2005/8/layout/list1"/>
    <dgm:cxn modelId="{F5981B81-24A0-4CDC-BCC9-938EE1EBA56E}" type="presParOf" srcId="{09717722-BE5A-4317-A13D-769E92AF1E2C}" destId="{1FBC3F0F-2F23-49F9-89FD-61E12B2E8F10}" srcOrd="13" destOrd="0" presId="urn:microsoft.com/office/officeart/2005/8/layout/list1"/>
    <dgm:cxn modelId="{D8A1F031-492C-4EA5-B0E9-CBBF18E04772}" type="presParOf" srcId="{09717722-BE5A-4317-A13D-769E92AF1E2C}" destId="{46A2B1B6-89CF-45F2-890B-35BAFC525442}" srcOrd="14" destOrd="0" presId="urn:microsoft.com/office/officeart/2005/8/layout/list1"/>
    <dgm:cxn modelId="{695FE374-6F9F-42CD-9085-136564A4D122}" type="presParOf" srcId="{09717722-BE5A-4317-A13D-769E92AF1E2C}" destId="{F538B911-0099-45E6-9A42-846E34518ED9}" srcOrd="15" destOrd="0" presId="urn:microsoft.com/office/officeart/2005/8/layout/list1"/>
    <dgm:cxn modelId="{3293487A-63A6-485A-B780-6658CD6B0B15}" type="presParOf" srcId="{09717722-BE5A-4317-A13D-769E92AF1E2C}" destId="{41DEBE4C-40C8-4AD2-BF19-1F7275B8CECA}" srcOrd="16" destOrd="0" presId="urn:microsoft.com/office/officeart/2005/8/layout/list1"/>
    <dgm:cxn modelId="{85DB5508-2641-4CA7-A2D0-249A6B6072B7}" type="presParOf" srcId="{41DEBE4C-40C8-4AD2-BF19-1F7275B8CECA}" destId="{A7A1CF88-8556-47C8-9AD2-250475EDDD7A}" srcOrd="0" destOrd="0" presId="urn:microsoft.com/office/officeart/2005/8/layout/list1"/>
    <dgm:cxn modelId="{915437C7-4607-4AE7-B5D7-2E6B0A28880D}" type="presParOf" srcId="{41DEBE4C-40C8-4AD2-BF19-1F7275B8CECA}" destId="{B0FA0C05-8F6D-4008-813E-5C15082E37E6}" srcOrd="1" destOrd="0" presId="urn:microsoft.com/office/officeart/2005/8/layout/list1"/>
    <dgm:cxn modelId="{5D525C26-AA52-4F67-A80E-F5CE8C67B555}" type="presParOf" srcId="{09717722-BE5A-4317-A13D-769E92AF1E2C}" destId="{E3F421A0-7D3C-4CDA-8E13-5C27DAD42B70}" srcOrd="17" destOrd="0" presId="urn:microsoft.com/office/officeart/2005/8/layout/list1"/>
    <dgm:cxn modelId="{E052109E-3083-4F81-B557-BF9D208662D7}" type="presParOf" srcId="{09717722-BE5A-4317-A13D-769E92AF1E2C}" destId="{C1037111-5EB0-4A7E-9B77-618D74C5D383}" srcOrd="18" destOrd="0" presId="urn:microsoft.com/office/officeart/2005/8/layout/list1"/>
    <dgm:cxn modelId="{6A978BC5-99E0-429E-A7F8-7DE827B085C4}" type="presParOf" srcId="{09717722-BE5A-4317-A13D-769E92AF1E2C}" destId="{C65D0B8E-D431-47DF-936D-D7C079C7565E}" srcOrd="19" destOrd="0" presId="urn:microsoft.com/office/officeart/2005/8/layout/list1"/>
    <dgm:cxn modelId="{F0B85A39-A4F3-458F-9907-83ADF42850DE}" type="presParOf" srcId="{09717722-BE5A-4317-A13D-769E92AF1E2C}" destId="{FAC16F03-F2C7-4A5B-9004-D1E65553C740}" srcOrd="20" destOrd="0" presId="urn:microsoft.com/office/officeart/2005/8/layout/list1"/>
    <dgm:cxn modelId="{67C9B1B8-4620-4875-8A04-A3E7A60A00B9}" type="presParOf" srcId="{FAC16F03-F2C7-4A5B-9004-D1E65553C740}" destId="{8D8C3926-B4E9-4463-BFDE-2471172D4305}" srcOrd="0" destOrd="0" presId="urn:microsoft.com/office/officeart/2005/8/layout/list1"/>
    <dgm:cxn modelId="{074DAF5B-44A7-4155-B2D5-452C8CC64137}" type="presParOf" srcId="{FAC16F03-F2C7-4A5B-9004-D1E65553C740}" destId="{F0064B88-9997-4062-8543-C04092A764A6}" srcOrd="1" destOrd="0" presId="urn:microsoft.com/office/officeart/2005/8/layout/list1"/>
    <dgm:cxn modelId="{4F65DC10-72AB-4F9F-A5D6-422D441D0ACC}" type="presParOf" srcId="{09717722-BE5A-4317-A13D-769E92AF1E2C}" destId="{FBA63D84-F21E-4694-9276-4A6E778E92E2}" srcOrd="21" destOrd="0" presId="urn:microsoft.com/office/officeart/2005/8/layout/list1"/>
    <dgm:cxn modelId="{3E7C5305-7BBB-4A7B-8FD4-4DF31AD943C4}" type="presParOf" srcId="{09717722-BE5A-4317-A13D-769E92AF1E2C}" destId="{B41701CE-53CF-4ECC-AA63-911067A5568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5853E-D53A-42F4-8C64-234353785A7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D8F52885-3C4B-45C5-9D98-90013BC2D1FE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краткосрочные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F3B0F8-D720-4C69-8874-925FF62686D8}" type="parTrans" cxnId="{64BDC34D-9277-414F-A4D2-F7DF6710867B}">
      <dgm:prSet/>
      <dgm:spPr/>
      <dgm:t>
        <a:bodyPr/>
        <a:lstStyle/>
        <a:p>
          <a:endParaRPr lang="ru-RU"/>
        </a:p>
      </dgm:t>
    </dgm:pt>
    <dgm:pt modelId="{64F081D2-68C7-4756-A672-E15FF5BE3304}" type="sibTrans" cxnId="{64BDC34D-9277-414F-A4D2-F7DF6710867B}">
      <dgm:prSet/>
      <dgm:spPr/>
      <dgm:t>
        <a:bodyPr/>
        <a:lstStyle/>
        <a:p>
          <a:endParaRPr lang="ru-RU"/>
        </a:p>
      </dgm:t>
    </dgm:pt>
    <dgm:pt modelId="{8C2B957C-3F25-49DA-A28A-8D3EB6E3A6DA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сетевые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0B407C-57EA-4555-B199-2F0BEEECB0B3}" type="parTrans" cxnId="{28959EFF-692F-4EE6-BC65-0469A41744B3}">
      <dgm:prSet/>
      <dgm:spPr/>
      <dgm:t>
        <a:bodyPr/>
        <a:lstStyle/>
        <a:p>
          <a:endParaRPr lang="ru-RU"/>
        </a:p>
      </dgm:t>
    </dgm:pt>
    <dgm:pt modelId="{08CF67C9-A2C9-41EB-95FA-113C0334ACD0}" type="sibTrans" cxnId="{28959EFF-692F-4EE6-BC65-0469A41744B3}">
      <dgm:prSet/>
      <dgm:spPr/>
      <dgm:t>
        <a:bodyPr/>
        <a:lstStyle/>
        <a:p>
          <a:endParaRPr lang="ru-RU"/>
        </a:p>
      </dgm:t>
    </dgm:pt>
    <dgm:pt modelId="{2B0D1891-EFCC-417B-B472-46129190844A}">
      <dgm:prSet phldrT="[Текст]" custT="1"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разноуровневые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</a:t>
          </a:r>
          <a:endParaRPr lang="ru-RU" sz="2000" dirty="0"/>
        </a:p>
      </dgm:t>
    </dgm:pt>
    <dgm:pt modelId="{B0468E93-7523-4824-9E66-B44B516A802E}" type="parTrans" cxnId="{EA7D6C21-870E-489F-922C-D792511C7B63}">
      <dgm:prSet/>
      <dgm:spPr/>
      <dgm:t>
        <a:bodyPr/>
        <a:lstStyle/>
        <a:p>
          <a:endParaRPr lang="ru-RU"/>
        </a:p>
      </dgm:t>
    </dgm:pt>
    <dgm:pt modelId="{0F2B55FF-A884-4CB2-928B-0D49077492C1}" type="sibTrans" cxnId="{EA7D6C21-870E-489F-922C-D792511C7B63}">
      <dgm:prSet/>
      <dgm:spPr/>
      <dgm:t>
        <a:bodyPr/>
        <a:lstStyle/>
        <a:p>
          <a:endParaRPr lang="ru-RU"/>
        </a:p>
      </dgm:t>
    </dgm:pt>
    <dgm:pt modelId="{F4602A17-47CA-47EF-BA4D-A042D8EADFD4}" type="pres">
      <dgm:prSet presAssocID="{5C65853E-D53A-42F4-8C64-234353785A7D}" presName="CompostProcess" presStyleCnt="0">
        <dgm:presLayoutVars>
          <dgm:dir/>
          <dgm:resizeHandles val="exact"/>
        </dgm:presLayoutVars>
      </dgm:prSet>
      <dgm:spPr/>
    </dgm:pt>
    <dgm:pt modelId="{5C0CB75F-D91F-46A2-987E-0AEE400E088A}" type="pres">
      <dgm:prSet presAssocID="{5C65853E-D53A-42F4-8C64-234353785A7D}" presName="arrow" presStyleLbl="bgShp" presStyleIdx="0" presStyleCnt="1" custScaleX="117647" custScaleY="99957" custLinFactNeighborX="-4718" custLinFactNeighborY="1094"/>
      <dgm:spPr>
        <a:prstGeom prst="leftArrow">
          <a:avLst/>
        </a:prstGeo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CD5CDDE-165F-442A-8BFE-F1675E43D0B8}" type="pres">
      <dgm:prSet presAssocID="{5C65853E-D53A-42F4-8C64-234353785A7D}" presName="linearProcess" presStyleCnt="0"/>
      <dgm:spPr/>
    </dgm:pt>
    <dgm:pt modelId="{5FF4341B-2C71-4CB1-B38E-6E94A7B6D4B6}" type="pres">
      <dgm:prSet presAssocID="{D8F52885-3C4B-45C5-9D98-90013BC2D1FE}" presName="textNode" presStyleLbl="node1" presStyleIdx="0" presStyleCnt="3" custScaleX="109463" custScaleY="104149" custLinFactNeighborX="41671" custLinFactNeighborY="-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BB083-8824-49A0-9861-BC9E0C63BAA3}" type="pres">
      <dgm:prSet presAssocID="{64F081D2-68C7-4756-A672-E15FF5BE3304}" presName="sibTrans" presStyleCnt="0"/>
      <dgm:spPr/>
    </dgm:pt>
    <dgm:pt modelId="{97106D09-F945-4837-A98C-3C90DD378066}" type="pres">
      <dgm:prSet presAssocID="{8C2B957C-3F25-49DA-A28A-8D3EB6E3A6DA}" presName="textNode" presStyleLbl="node1" presStyleIdx="1" presStyleCnt="3" custScaleX="108491" custScaleY="75245" custLinFactNeighborX="-5159" custLinFactNeighborY="-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4F68D-4C30-438F-AA66-E0705E423D2B}" type="pres">
      <dgm:prSet presAssocID="{08CF67C9-A2C9-41EB-95FA-113C0334ACD0}" presName="sibTrans" presStyleCnt="0"/>
      <dgm:spPr/>
    </dgm:pt>
    <dgm:pt modelId="{0D33BF80-2C96-44FB-B3BB-82987F72F91D}" type="pres">
      <dgm:prSet presAssocID="{2B0D1891-EFCC-417B-B472-46129190844A}" presName="textNode" presStyleLbl="node1" presStyleIdx="2" presStyleCnt="3" custScaleX="108891" custScaleY="75190" custLinFactNeighborX="60931" custLinFactNeighborY="-6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4A450-5479-4559-9A53-1FE635181571}" type="presOf" srcId="{2B0D1891-EFCC-417B-B472-46129190844A}" destId="{0D33BF80-2C96-44FB-B3BB-82987F72F91D}" srcOrd="0" destOrd="0" presId="urn:microsoft.com/office/officeart/2005/8/layout/hProcess9"/>
    <dgm:cxn modelId="{FA78B582-3F76-4BAD-ADE3-76C9D6B699E5}" type="presOf" srcId="{D8F52885-3C4B-45C5-9D98-90013BC2D1FE}" destId="{5FF4341B-2C71-4CB1-B38E-6E94A7B6D4B6}" srcOrd="0" destOrd="0" presId="urn:microsoft.com/office/officeart/2005/8/layout/hProcess9"/>
    <dgm:cxn modelId="{1D9832E3-3A4D-4C5E-AE5D-833EE13B2177}" type="presOf" srcId="{5C65853E-D53A-42F4-8C64-234353785A7D}" destId="{F4602A17-47CA-47EF-BA4D-A042D8EADFD4}" srcOrd="0" destOrd="0" presId="urn:microsoft.com/office/officeart/2005/8/layout/hProcess9"/>
    <dgm:cxn modelId="{28959EFF-692F-4EE6-BC65-0469A41744B3}" srcId="{5C65853E-D53A-42F4-8C64-234353785A7D}" destId="{8C2B957C-3F25-49DA-A28A-8D3EB6E3A6DA}" srcOrd="1" destOrd="0" parTransId="{C80B407C-57EA-4555-B199-2F0BEEECB0B3}" sibTransId="{08CF67C9-A2C9-41EB-95FA-113C0334ACD0}"/>
    <dgm:cxn modelId="{EA7D6C21-870E-489F-922C-D792511C7B63}" srcId="{5C65853E-D53A-42F4-8C64-234353785A7D}" destId="{2B0D1891-EFCC-417B-B472-46129190844A}" srcOrd="2" destOrd="0" parTransId="{B0468E93-7523-4824-9E66-B44B516A802E}" sibTransId="{0F2B55FF-A884-4CB2-928B-0D49077492C1}"/>
    <dgm:cxn modelId="{C1B55D14-36A9-4302-A00B-C78AE4D69BAA}" type="presOf" srcId="{8C2B957C-3F25-49DA-A28A-8D3EB6E3A6DA}" destId="{97106D09-F945-4837-A98C-3C90DD378066}" srcOrd="0" destOrd="0" presId="urn:microsoft.com/office/officeart/2005/8/layout/hProcess9"/>
    <dgm:cxn modelId="{64BDC34D-9277-414F-A4D2-F7DF6710867B}" srcId="{5C65853E-D53A-42F4-8C64-234353785A7D}" destId="{D8F52885-3C4B-45C5-9D98-90013BC2D1FE}" srcOrd="0" destOrd="0" parTransId="{6AF3B0F8-D720-4C69-8874-925FF62686D8}" sibTransId="{64F081D2-68C7-4756-A672-E15FF5BE3304}"/>
    <dgm:cxn modelId="{06F17CC8-40A2-4060-9A76-0E44B4D04325}" type="presParOf" srcId="{F4602A17-47CA-47EF-BA4D-A042D8EADFD4}" destId="{5C0CB75F-D91F-46A2-987E-0AEE400E088A}" srcOrd="0" destOrd="0" presId="urn:microsoft.com/office/officeart/2005/8/layout/hProcess9"/>
    <dgm:cxn modelId="{38FDB60B-752A-40F2-A2CD-391212CB9CB0}" type="presParOf" srcId="{F4602A17-47CA-47EF-BA4D-A042D8EADFD4}" destId="{9CD5CDDE-165F-442A-8BFE-F1675E43D0B8}" srcOrd="1" destOrd="0" presId="urn:microsoft.com/office/officeart/2005/8/layout/hProcess9"/>
    <dgm:cxn modelId="{465E5AFA-E676-4D08-9F6F-B11F5BA30365}" type="presParOf" srcId="{9CD5CDDE-165F-442A-8BFE-F1675E43D0B8}" destId="{5FF4341B-2C71-4CB1-B38E-6E94A7B6D4B6}" srcOrd="0" destOrd="0" presId="urn:microsoft.com/office/officeart/2005/8/layout/hProcess9"/>
    <dgm:cxn modelId="{3E4E7BCE-35A7-4CE8-9549-905B3805F400}" type="presParOf" srcId="{9CD5CDDE-165F-442A-8BFE-F1675E43D0B8}" destId="{563BB083-8824-49A0-9861-BC9E0C63BAA3}" srcOrd="1" destOrd="0" presId="urn:microsoft.com/office/officeart/2005/8/layout/hProcess9"/>
    <dgm:cxn modelId="{99526533-491C-4666-9AF4-0C4A9623DFD0}" type="presParOf" srcId="{9CD5CDDE-165F-442A-8BFE-F1675E43D0B8}" destId="{97106D09-F945-4837-A98C-3C90DD378066}" srcOrd="2" destOrd="0" presId="urn:microsoft.com/office/officeart/2005/8/layout/hProcess9"/>
    <dgm:cxn modelId="{E7788417-AA74-4E76-BDC3-F149F51E2FB3}" type="presParOf" srcId="{9CD5CDDE-165F-442A-8BFE-F1675E43D0B8}" destId="{EDC4F68D-4C30-438F-AA66-E0705E423D2B}" srcOrd="3" destOrd="0" presId="urn:microsoft.com/office/officeart/2005/8/layout/hProcess9"/>
    <dgm:cxn modelId="{58153044-7BFA-41D9-BCEE-4FC99925C36F}" type="presParOf" srcId="{9CD5CDDE-165F-442A-8BFE-F1675E43D0B8}" destId="{0D33BF80-2C96-44FB-B3BB-82987F72F9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45E02-6FDB-4703-A66B-E6FDFF4E1F5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0AA19E-D875-430E-B5D4-B199FAE4EADA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«Кореновская жемчужинка»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DC31A1-D099-44BF-8FDD-BE51ADCC649C}" type="parTrans" cxnId="{2A350B54-BA98-4A56-8F6C-603A8ADBD5F0}">
      <dgm:prSet/>
      <dgm:spPr/>
      <dgm:t>
        <a:bodyPr/>
        <a:lstStyle/>
        <a:p>
          <a:endParaRPr lang="ru-RU"/>
        </a:p>
      </dgm:t>
    </dgm:pt>
    <dgm:pt modelId="{BDE86850-0BE3-4461-9C41-3A73A2A4AE82}" type="sibTrans" cxnId="{2A350B54-BA98-4A56-8F6C-603A8ADBD5F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BFF64449-4B1A-40EC-9F76-0C9EBB82B569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«Люблю тебя, мой край родной»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441AD-7C8F-4965-AC8C-B6C88BD3FB4A}" type="parTrans" cxnId="{D404F6D3-8CBB-4E33-AFC7-0275E2B5AC67}">
      <dgm:prSet/>
      <dgm:spPr/>
      <dgm:t>
        <a:bodyPr/>
        <a:lstStyle/>
        <a:p>
          <a:endParaRPr lang="ru-RU"/>
        </a:p>
      </dgm:t>
    </dgm:pt>
    <dgm:pt modelId="{03FADF17-8E2E-43DA-8945-5788708A1030}" type="sibTrans" cxnId="{D404F6D3-8CBB-4E33-AFC7-0275E2B5AC6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E62AA70-A6FF-4DF8-8C39-FCFE57EF38F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 песня тоже воевала»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60855-3059-4F0A-83A0-5C82F1EE7BB7}" type="parTrans" cxnId="{045D2398-26D4-407C-886D-8C8B21E5BB12}">
      <dgm:prSet/>
      <dgm:spPr/>
      <dgm:t>
        <a:bodyPr/>
        <a:lstStyle/>
        <a:p>
          <a:endParaRPr lang="ru-RU"/>
        </a:p>
      </dgm:t>
    </dgm:pt>
    <dgm:pt modelId="{5F5155E3-9F1D-4A29-A2A9-17AB8E969698}" type="sibTrans" cxnId="{045D2398-26D4-407C-886D-8C8B21E5B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410C43B-0AD0-4478-896D-BF9FD85661F1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«Пасха в кубанской семье»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6D6F50-ACA6-457E-B7CC-660BC4B830B6}" type="parTrans" cxnId="{84D1E0A1-863C-461C-8A8D-F51B35EC14DB}">
      <dgm:prSet/>
      <dgm:spPr/>
      <dgm:t>
        <a:bodyPr/>
        <a:lstStyle/>
        <a:p>
          <a:endParaRPr lang="ru-RU"/>
        </a:p>
      </dgm:t>
    </dgm:pt>
    <dgm:pt modelId="{B2631610-DFE3-48B4-8ACB-6DB333ECD66C}" type="sibTrans" cxnId="{84D1E0A1-863C-461C-8A8D-F51B35EC14D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19FE1CC3-EAE9-44E9-85CC-ECEDC1B503B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«Светлый праздник «Рождество Христово»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77194-2B27-478E-B350-2D0D38065E96}" type="parTrans" cxnId="{A03418AF-3D63-4C26-8F95-29B1F6FF0136}">
      <dgm:prSet/>
      <dgm:spPr/>
      <dgm:t>
        <a:bodyPr/>
        <a:lstStyle/>
        <a:p>
          <a:endParaRPr lang="ru-RU"/>
        </a:p>
      </dgm:t>
    </dgm:pt>
    <dgm:pt modelId="{8ABC1509-DEEC-4230-8C0B-CE6BD16B5257}" type="sibTrans" cxnId="{A03418AF-3D63-4C26-8F95-29B1F6FF013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BEBBB816-31C7-4A5D-8C35-6200CD5E50EE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Кубани мы живем»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6D43C2-49BE-4B9C-8F56-4E58B7787F8A}" type="parTrans" cxnId="{F56A0643-9BE8-4252-A35B-99F527652981}">
      <dgm:prSet/>
      <dgm:spPr/>
      <dgm:t>
        <a:bodyPr/>
        <a:lstStyle/>
        <a:p>
          <a:endParaRPr lang="ru-RU"/>
        </a:p>
      </dgm:t>
    </dgm:pt>
    <dgm:pt modelId="{89E9F446-CCA3-4D5D-B72C-A324BEC55AD9}" type="sibTrans" cxnId="{F56A0643-9BE8-4252-A35B-99F52765298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74F1827-C8DC-470E-ABE7-5FF9902FA83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«Пером и красками расскажем о войне»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5C4442-2ACF-435E-A088-4BB97E1BC3DD}" type="parTrans" cxnId="{5E63E2AC-1873-49E1-8288-4B922495D234}">
      <dgm:prSet/>
      <dgm:spPr/>
      <dgm:t>
        <a:bodyPr/>
        <a:lstStyle/>
        <a:p>
          <a:endParaRPr lang="ru-RU"/>
        </a:p>
      </dgm:t>
    </dgm:pt>
    <dgm:pt modelId="{45DFA4AF-C0C3-4006-8EE1-48684A988846}" type="sibTrans" cxnId="{5E63E2AC-1873-49E1-8288-4B922495D234}">
      <dgm:prSet/>
      <dgm:spPr/>
      <dgm:t>
        <a:bodyPr/>
        <a:lstStyle/>
        <a:p>
          <a:endParaRPr lang="ru-RU"/>
        </a:p>
      </dgm:t>
    </dgm:pt>
    <dgm:pt modelId="{CB4A053F-3978-4DC5-97A7-20CB5B646E26}" type="pres">
      <dgm:prSet presAssocID="{F9145E02-6FDB-4703-A66B-E6FDFF4E1F5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4CE21B7-6333-491E-8354-F888004F7B48}" type="pres">
      <dgm:prSet presAssocID="{FD0AA19E-D875-430E-B5D4-B199FAE4EADA}" presName="firstNode" presStyleLbl="node1" presStyleIdx="0" presStyleCnt="7" custScaleX="219042" custScaleY="98599" custLinFactNeighborX="5715" custLinFactNeighborY="-1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0C8CC-43FA-427A-8BCC-A1DEDD094960}" type="pres">
      <dgm:prSet presAssocID="{BDE86850-0BE3-4461-9C41-3A73A2A4AE82}" presName="sibTrans" presStyleLbl="sibTrans2D1" presStyleIdx="0" presStyleCnt="6" custScaleX="166543" custScaleY="102711"/>
      <dgm:spPr/>
      <dgm:t>
        <a:bodyPr/>
        <a:lstStyle/>
        <a:p>
          <a:endParaRPr lang="ru-RU"/>
        </a:p>
      </dgm:t>
    </dgm:pt>
    <dgm:pt modelId="{B05A1BC2-767C-4C0A-A6B3-C511EBCC35F9}" type="pres">
      <dgm:prSet presAssocID="{BFF64449-4B1A-40EC-9F76-0C9EBB82B569}" presName="middleNode" presStyleCnt="0"/>
      <dgm:spPr/>
    </dgm:pt>
    <dgm:pt modelId="{723E5A82-9D3F-409E-9D3C-784DD5C0AA29}" type="pres">
      <dgm:prSet presAssocID="{BFF64449-4B1A-40EC-9F76-0C9EBB82B569}" presName="padding" presStyleLbl="node1" presStyleIdx="0" presStyleCnt="7"/>
      <dgm:spPr/>
    </dgm:pt>
    <dgm:pt modelId="{C1831A1E-1648-4B7F-B01E-39B8E08C53F6}" type="pres">
      <dgm:prSet presAssocID="{BFF64449-4B1A-40EC-9F76-0C9EBB82B569}" presName="shape" presStyleLbl="node1" presStyleIdx="1" presStyleCnt="7" custScaleX="259804" custScaleY="151427" custLinFactNeighborX="4277" custLinFactNeighborY="2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740E1-3DD3-43F7-AEB5-13A614B79793}" type="pres">
      <dgm:prSet presAssocID="{03FADF17-8E2E-43DA-8945-5788708A1030}" presName="sibTrans" presStyleLbl="sibTrans2D1" presStyleIdx="1" presStyleCnt="6" custScaleX="227412" custScaleY="146182" custLinFactNeighborX="16663" custLinFactNeighborY="11851"/>
      <dgm:spPr/>
      <dgm:t>
        <a:bodyPr/>
        <a:lstStyle/>
        <a:p>
          <a:endParaRPr lang="ru-RU"/>
        </a:p>
      </dgm:t>
    </dgm:pt>
    <dgm:pt modelId="{C5E20B9E-183B-443D-8FA8-00D0980E5044}" type="pres">
      <dgm:prSet presAssocID="{3E62AA70-A6FF-4DF8-8C39-FCFE57EF38F8}" presName="middleNode" presStyleCnt="0"/>
      <dgm:spPr/>
    </dgm:pt>
    <dgm:pt modelId="{E988522D-3F8F-46ED-9B54-9B8B707FCE69}" type="pres">
      <dgm:prSet presAssocID="{3E62AA70-A6FF-4DF8-8C39-FCFE57EF38F8}" presName="padding" presStyleLbl="node1" presStyleIdx="1" presStyleCnt="7"/>
      <dgm:spPr/>
    </dgm:pt>
    <dgm:pt modelId="{A74CDA28-A5D4-455F-87DE-0C26CC7C8C46}" type="pres">
      <dgm:prSet presAssocID="{3E62AA70-A6FF-4DF8-8C39-FCFE57EF38F8}" presName="shape" presStyleLbl="node1" presStyleIdx="2" presStyleCnt="7" custScaleX="269819" custScaleY="168467" custLinFactNeighborX="14954" custLinFactNeighborY="48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2454-62AB-477B-8F1C-5E34CCF8986E}" type="pres">
      <dgm:prSet presAssocID="{5F5155E3-9F1D-4A29-A2A9-17AB8E969698}" presName="sibTrans" presStyleLbl="sibTrans2D1" presStyleIdx="2" presStyleCnt="6" custAng="5065882" custScaleX="174428" custScaleY="170561" custLinFactX="200000" custLinFactY="100000" custLinFactNeighborX="279913" custLinFactNeighborY="184677"/>
      <dgm:spPr/>
      <dgm:t>
        <a:bodyPr/>
        <a:lstStyle/>
        <a:p>
          <a:endParaRPr lang="ru-RU"/>
        </a:p>
      </dgm:t>
    </dgm:pt>
    <dgm:pt modelId="{F589AFF6-D0DD-4C58-BE02-2ECFDA8B35E6}" type="pres">
      <dgm:prSet presAssocID="{4410C43B-0AD0-4478-896D-BF9FD85661F1}" presName="middleNode" presStyleCnt="0"/>
      <dgm:spPr/>
    </dgm:pt>
    <dgm:pt modelId="{E92CAC20-48F2-4AA3-97CD-79E3A765E786}" type="pres">
      <dgm:prSet presAssocID="{4410C43B-0AD0-4478-896D-BF9FD85661F1}" presName="padding" presStyleLbl="node1" presStyleIdx="2" presStyleCnt="7"/>
      <dgm:spPr/>
    </dgm:pt>
    <dgm:pt modelId="{35919403-C222-444B-ACB9-47673A12FCA2}" type="pres">
      <dgm:prSet presAssocID="{4410C43B-0AD0-4478-896D-BF9FD85661F1}" presName="shape" presStyleLbl="node1" presStyleIdx="3" presStyleCnt="7" custScaleX="293769" custScaleY="135467" custLinFactNeighborX="29379" custLinFactNeighborY="-48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FFC19-3A9B-4B1A-880C-6BC39111FC6F}" type="pres">
      <dgm:prSet presAssocID="{B2631610-DFE3-48B4-8ACB-6DB333ECD66C}" presName="sibTrans" presStyleLbl="sibTrans2D1" presStyleIdx="3" presStyleCnt="6" custScaleX="216619" custScaleY="120914" custLinFactX="-462399" custLinFactNeighborX="-500000" custLinFactNeighborY="47266"/>
      <dgm:spPr/>
      <dgm:t>
        <a:bodyPr/>
        <a:lstStyle/>
        <a:p>
          <a:endParaRPr lang="ru-RU"/>
        </a:p>
      </dgm:t>
    </dgm:pt>
    <dgm:pt modelId="{7EDA3416-4D2E-4505-89C5-BC14101B7A0A}" type="pres">
      <dgm:prSet presAssocID="{19FE1CC3-EAE9-44E9-85CC-ECEDC1B503B9}" presName="middleNode" presStyleCnt="0"/>
      <dgm:spPr/>
    </dgm:pt>
    <dgm:pt modelId="{3D88C614-0B32-43A8-9DA4-D34E0884C69C}" type="pres">
      <dgm:prSet presAssocID="{19FE1CC3-EAE9-44E9-85CC-ECEDC1B503B9}" presName="padding" presStyleLbl="node1" presStyleIdx="3" presStyleCnt="7"/>
      <dgm:spPr/>
    </dgm:pt>
    <dgm:pt modelId="{CE02FBE9-F1A0-4075-8800-CA851041F984}" type="pres">
      <dgm:prSet presAssocID="{19FE1CC3-EAE9-44E9-85CC-ECEDC1B503B9}" presName="shape" presStyleLbl="node1" presStyleIdx="4" presStyleCnt="7" custScaleX="278790" custScaleY="162191" custLinFactNeighborX="73785" custLinFactNeighborY="-43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CE35E-1B75-450C-A851-34D015555E08}" type="pres">
      <dgm:prSet presAssocID="{8ABC1509-DEEC-4230-8C0B-CE6BD16B5257}" presName="sibTrans" presStyleLbl="sibTrans2D1" presStyleIdx="4" presStyleCnt="6" custAng="15312566" custScaleX="168956" custScaleY="132291" custLinFactX="-200000" custLinFactY="-100000" custLinFactNeighborX="-259731" custLinFactNeighborY="-150715"/>
      <dgm:spPr/>
      <dgm:t>
        <a:bodyPr/>
        <a:lstStyle/>
        <a:p>
          <a:endParaRPr lang="ru-RU"/>
        </a:p>
      </dgm:t>
    </dgm:pt>
    <dgm:pt modelId="{849C2836-D0E8-4B92-AA7E-9DF458244792}" type="pres">
      <dgm:prSet presAssocID="{BEBBB816-31C7-4A5D-8C35-6200CD5E50EE}" presName="middleNode" presStyleCnt="0"/>
      <dgm:spPr/>
    </dgm:pt>
    <dgm:pt modelId="{444BDD66-52D3-47A0-815E-355E2D695B7D}" type="pres">
      <dgm:prSet presAssocID="{BEBBB816-31C7-4A5D-8C35-6200CD5E50EE}" presName="padding" presStyleLbl="node1" presStyleIdx="4" presStyleCnt="7"/>
      <dgm:spPr/>
    </dgm:pt>
    <dgm:pt modelId="{0AA60ACE-0646-4987-865F-4210C1254F16}" type="pres">
      <dgm:prSet presAssocID="{BEBBB816-31C7-4A5D-8C35-6200CD5E50EE}" presName="shape" presStyleLbl="node1" presStyleIdx="5" presStyleCnt="7" custScaleX="251205" custScaleY="154794" custLinFactNeighborX="40910" custLinFactNeighborY="-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E1493-0699-4C85-BE4D-DB3669562B58}" type="pres">
      <dgm:prSet presAssocID="{89E9F446-CCA3-4D5D-B72C-A324BEC55AD9}" presName="sibTrans" presStyleLbl="sibTrans2D1" presStyleIdx="5" presStyleCnt="6" custScaleX="172914" custScaleY="118155" custLinFactNeighborX="77306" custLinFactNeighborY="44514"/>
      <dgm:spPr/>
      <dgm:t>
        <a:bodyPr/>
        <a:lstStyle/>
        <a:p>
          <a:endParaRPr lang="ru-RU"/>
        </a:p>
      </dgm:t>
    </dgm:pt>
    <dgm:pt modelId="{3B7342D0-B849-4F17-95D9-7E275ADCF198}" type="pres">
      <dgm:prSet presAssocID="{E74F1827-C8DC-470E-ABE7-5FF9902FA83F}" presName="lastNode" presStyleLbl="node1" presStyleIdx="6" presStyleCnt="7" custScaleX="170530" custScaleY="124766" custLinFactNeighborX="-4959" custLinFactNeighborY="-8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8120C-5DC6-43A0-99CE-C41A970A7C1E}" type="presOf" srcId="{8ABC1509-DEEC-4230-8C0B-CE6BD16B5257}" destId="{5CECE35E-1B75-450C-A851-34D015555E08}" srcOrd="0" destOrd="0" presId="urn:microsoft.com/office/officeart/2005/8/layout/bProcess2"/>
    <dgm:cxn modelId="{45B4E062-F8EB-487F-8A07-7EC5B4FFEA89}" type="presOf" srcId="{03FADF17-8E2E-43DA-8945-5788708A1030}" destId="{10B740E1-3DD3-43F7-AEB5-13A614B79793}" srcOrd="0" destOrd="0" presId="urn:microsoft.com/office/officeart/2005/8/layout/bProcess2"/>
    <dgm:cxn modelId="{EAE8C155-D683-42F1-B91B-55B9E17ADD70}" type="presOf" srcId="{BDE86850-0BE3-4461-9C41-3A73A2A4AE82}" destId="{1740C8CC-43FA-427A-8BCC-A1DEDD094960}" srcOrd="0" destOrd="0" presId="urn:microsoft.com/office/officeart/2005/8/layout/bProcess2"/>
    <dgm:cxn modelId="{01DC3B0F-F018-4A73-A156-49FAE1FBCEF6}" type="presOf" srcId="{E74F1827-C8DC-470E-ABE7-5FF9902FA83F}" destId="{3B7342D0-B849-4F17-95D9-7E275ADCF198}" srcOrd="0" destOrd="0" presId="urn:microsoft.com/office/officeart/2005/8/layout/bProcess2"/>
    <dgm:cxn modelId="{DAF11861-BDF1-4D5A-9261-0C232A42ACA5}" type="presOf" srcId="{4410C43B-0AD0-4478-896D-BF9FD85661F1}" destId="{35919403-C222-444B-ACB9-47673A12FCA2}" srcOrd="0" destOrd="0" presId="urn:microsoft.com/office/officeart/2005/8/layout/bProcess2"/>
    <dgm:cxn modelId="{A1AB4AB9-1735-4E4A-97BD-1CCE04F6E0DD}" type="presOf" srcId="{5F5155E3-9F1D-4A29-A2A9-17AB8E969698}" destId="{8FC32454-62AB-477B-8F1C-5E34CCF8986E}" srcOrd="0" destOrd="0" presId="urn:microsoft.com/office/officeart/2005/8/layout/bProcess2"/>
    <dgm:cxn modelId="{35C736C4-38C4-4024-BC94-ABF7A0F28024}" type="presOf" srcId="{BFF64449-4B1A-40EC-9F76-0C9EBB82B569}" destId="{C1831A1E-1648-4B7F-B01E-39B8E08C53F6}" srcOrd="0" destOrd="0" presId="urn:microsoft.com/office/officeart/2005/8/layout/bProcess2"/>
    <dgm:cxn modelId="{A3BA8573-4F8E-42B3-B4A0-4DCDB81E5D36}" type="presOf" srcId="{19FE1CC3-EAE9-44E9-85CC-ECEDC1B503B9}" destId="{CE02FBE9-F1A0-4075-8800-CA851041F984}" srcOrd="0" destOrd="0" presId="urn:microsoft.com/office/officeart/2005/8/layout/bProcess2"/>
    <dgm:cxn modelId="{F56A0643-9BE8-4252-A35B-99F527652981}" srcId="{F9145E02-6FDB-4703-A66B-E6FDFF4E1F50}" destId="{BEBBB816-31C7-4A5D-8C35-6200CD5E50EE}" srcOrd="5" destOrd="0" parTransId="{566D43C2-49BE-4B9C-8F56-4E58B7787F8A}" sibTransId="{89E9F446-CCA3-4D5D-B72C-A324BEC55AD9}"/>
    <dgm:cxn modelId="{5E63E2AC-1873-49E1-8288-4B922495D234}" srcId="{F9145E02-6FDB-4703-A66B-E6FDFF4E1F50}" destId="{E74F1827-C8DC-470E-ABE7-5FF9902FA83F}" srcOrd="6" destOrd="0" parTransId="{6C5C4442-2ACF-435E-A088-4BB97E1BC3DD}" sibTransId="{45DFA4AF-C0C3-4006-8EE1-48684A988846}"/>
    <dgm:cxn modelId="{D404F6D3-8CBB-4E33-AFC7-0275E2B5AC67}" srcId="{F9145E02-6FDB-4703-A66B-E6FDFF4E1F50}" destId="{BFF64449-4B1A-40EC-9F76-0C9EBB82B569}" srcOrd="1" destOrd="0" parTransId="{319441AD-7C8F-4965-AC8C-B6C88BD3FB4A}" sibTransId="{03FADF17-8E2E-43DA-8945-5788708A1030}"/>
    <dgm:cxn modelId="{2866AE8B-DDD4-4A05-AD4F-24AB103B6095}" type="presOf" srcId="{BEBBB816-31C7-4A5D-8C35-6200CD5E50EE}" destId="{0AA60ACE-0646-4987-865F-4210C1254F16}" srcOrd="0" destOrd="0" presId="urn:microsoft.com/office/officeart/2005/8/layout/bProcess2"/>
    <dgm:cxn modelId="{2A350B54-BA98-4A56-8F6C-603A8ADBD5F0}" srcId="{F9145E02-6FDB-4703-A66B-E6FDFF4E1F50}" destId="{FD0AA19E-D875-430E-B5D4-B199FAE4EADA}" srcOrd="0" destOrd="0" parTransId="{4BDC31A1-D099-44BF-8FDD-BE51ADCC649C}" sibTransId="{BDE86850-0BE3-4461-9C41-3A73A2A4AE82}"/>
    <dgm:cxn modelId="{6E3DA974-4DEE-4E37-A891-F0A15C89B5F8}" type="presOf" srcId="{3E62AA70-A6FF-4DF8-8C39-FCFE57EF38F8}" destId="{A74CDA28-A5D4-455F-87DE-0C26CC7C8C46}" srcOrd="0" destOrd="0" presId="urn:microsoft.com/office/officeart/2005/8/layout/bProcess2"/>
    <dgm:cxn modelId="{04E528EB-1717-49C8-80F7-FF8AA03DE7BC}" type="presOf" srcId="{89E9F446-CCA3-4D5D-B72C-A324BEC55AD9}" destId="{1C0E1493-0699-4C85-BE4D-DB3669562B58}" srcOrd="0" destOrd="0" presId="urn:microsoft.com/office/officeart/2005/8/layout/bProcess2"/>
    <dgm:cxn modelId="{045D2398-26D4-407C-886D-8C8B21E5BB12}" srcId="{F9145E02-6FDB-4703-A66B-E6FDFF4E1F50}" destId="{3E62AA70-A6FF-4DF8-8C39-FCFE57EF38F8}" srcOrd="2" destOrd="0" parTransId="{BAD60855-3059-4F0A-83A0-5C82F1EE7BB7}" sibTransId="{5F5155E3-9F1D-4A29-A2A9-17AB8E969698}"/>
    <dgm:cxn modelId="{84D1E0A1-863C-461C-8A8D-F51B35EC14DB}" srcId="{F9145E02-6FDB-4703-A66B-E6FDFF4E1F50}" destId="{4410C43B-0AD0-4478-896D-BF9FD85661F1}" srcOrd="3" destOrd="0" parTransId="{AC6D6F50-ACA6-457E-B7CC-660BC4B830B6}" sibTransId="{B2631610-DFE3-48B4-8ACB-6DB333ECD66C}"/>
    <dgm:cxn modelId="{D00A4E98-8760-451F-AA63-381E6AAE421F}" type="presOf" srcId="{B2631610-DFE3-48B4-8ACB-6DB333ECD66C}" destId="{681FFC19-3A9B-4B1A-880C-6BC39111FC6F}" srcOrd="0" destOrd="0" presId="urn:microsoft.com/office/officeart/2005/8/layout/bProcess2"/>
    <dgm:cxn modelId="{4CD006E7-59F7-44FF-8AE8-F25AD3727442}" type="presOf" srcId="{FD0AA19E-D875-430E-B5D4-B199FAE4EADA}" destId="{F4CE21B7-6333-491E-8354-F888004F7B48}" srcOrd="0" destOrd="0" presId="urn:microsoft.com/office/officeart/2005/8/layout/bProcess2"/>
    <dgm:cxn modelId="{1F345FC6-0D06-45F7-820B-45861D0FECFA}" type="presOf" srcId="{F9145E02-6FDB-4703-A66B-E6FDFF4E1F50}" destId="{CB4A053F-3978-4DC5-97A7-20CB5B646E26}" srcOrd="0" destOrd="0" presId="urn:microsoft.com/office/officeart/2005/8/layout/bProcess2"/>
    <dgm:cxn modelId="{A03418AF-3D63-4C26-8F95-29B1F6FF0136}" srcId="{F9145E02-6FDB-4703-A66B-E6FDFF4E1F50}" destId="{19FE1CC3-EAE9-44E9-85CC-ECEDC1B503B9}" srcOrd="4" destOrd="0" parTransId="{87A77194-2B27-478E-B350-2D0D38065E96}" sibTransId="{8ABC1509-DEEC-4230-8C0B-CE6BD16B5257}"/>
    <dgm:cxn modelId="{BDEE5EF1-DFAD-4C57-B960-7A231D0AC790}" type="presParOf" srcId="{CB4A053F-3978-4DC5-97A7-20CB5B646E26}" destId="{F4CE21B7-6333-491E-8354-F888004F7B48}" srcOrd="0" destOrd="0" presId="urn:microsoft.com/office/officeart/2005/8/layout/bProcess2"/>
    <dgm:cxn modelId="{820E85B3-5D76-4D5F-813F-65A4EDE6E272}" type="presParOf" srcId="{CB4A053F-3978-4DC5-97A7-20CB5B646E26}" destId="{1740C8CC-43FA-427A-8BCC-A1DEDD094960}" srcOrd="1" destOrd="0" presId="urn:microsoft.com/office/officeart/2005/8/layout/bProcess2"/>
    <dgm:cxn modelId="{1249E9CD-C06C-47AC-BC65-C2232568BF8C}" type="presParOf" srcId="{CB4A053F-3978-4DC5-97A7-20CB5B646E26}" destId="{B05A1BC2-767C-4C0A-A6B3-C511EBCC35F9}" srcOrd="2" destOrd="0" presId="urn:microsoft.com/office/officeart/2005/8/layout/bProcess2"/>
    <dgm:cxn modelId="{BBAD7058-506E-4E9C-9FE2-E672C9B4F5FC}" type="presParOf" srcId="{B05A1BC2-767C-4C0A-A6B3-C511EBCC35F9}" destId="{723E5A82-9D3F-409E-9D3C-784DD5C0AA29}" srcOrd="0" destOrd="0" presId="urn:microsoft.com/office/officeart/2005/8/layout/bProcess2"/>
    <dgm:cxn modelId="{80B64C28-7B10-4174-A31C-9BA1B482433B}" type="presParOf" srcId="{B05A1BC2-767C-4C0A-A6B3-C511EBCC35F9}" destId="{C1831A1E-1648-4B7F-B01E-39B8E08C53F6}" srcOrd="1" destOrd="0" presId="urn:microsoft.com/office/officeart/2005/8/layout/bProcess2"/>
    <dgm:cxn modelId="{25CDCD42-8576-4D92-B8C6-F9D754DA749B}" type="presParOf" srcId="{CB4A053F-3978-4DC5-97A7-20CB5B646E26}" destId="{10B740E1-3DD3-43F7-AEB5-13A614B79793}" srcOrd="3" destOrd="0" presId="urn:microsoft.com/office/officeart/2005/8/layout/bProcess2"/>
    <dgm:cxn modelId="{ECE8CB1B-8B2E-4BAE-81D4-1CAD8ADEC566}" type="presParOf" srcId="{CB4A053F-3978-4DC5-97A7-20CB5B646E26}" destId="{C5E20B9E-183B-443D-8FA8-00D0980E5044}" srcOrd="4" destOrd="0" presId="urn:microsoft.com/office/officeart/2005/8/layout/bProcess2"/>
    <dgm:cxn modelId="{972F03CB-69CC-4D14-9678-B3302F9BEA8B}" type="presParOf" srcId="{C5E20B9E-183B-443D-8FA8-00D0980E5044}" destId="{E988522D-3F8F-46ED-9B54-9B8B707FCE69}" srcOrd="0" destOrd="0" presId="urn:microsoft.com/office/officeart/2005/8/layout/bProcess2"/>
    <dgm:cxn modelId="{55F36A0B-B57B-4B45-A6DC-DCA4C937F255}" type="presParOf" srcId="{C5E20B9E-183B-443D-8FA8-00D0980E5044}" destId="{A74CDA28-A5D4-455F-87DE-0C26CC7C8C46}" srcOrd="1" destOrd="0" presId="urn:microsoft.com/office/officeart/2005/8/layout/bProcess2"/>
    <dgm:cxn modelId="{5BE2BA8D-805E-47E8-B491-2F5F970F6335}" type="presParOf" srcId="{CB4A053F-3978-4DC5-97A7-20CB5B646E26}" destId="{8FC32454-62AB-477B-8F1C-5E34CCF8986E}" srcOrd="5" destOrd="0" presId="urn:microsoft.com/office/officeart/2005/8/layout/bProcess2"/>
    <dgm:cxn modelId="{5AFED066-242D-4722-82C4-BAF0019B7A26}" type="presParOf" srcId="{CB4A053F-3978-4DC5-97A7-20CB5B646E26}" destId="{F589AFF6-D0DD-4C58-BE02-2ECFDA8B35E6}" srcOrd="6" destOrd="0" presId="urn:microsoft.com/office/officeart/2005/8/layout/bProcess2"/>
    <dgm:cxn modelId="{2B8A30A3-2067-497E-8FD2-2E0190D274F9}" type="presParOf" srcId="{F589AFF6-D0DD-4C58-BE02-2ECFDA8B35E6}" destId="{E92CAC20-48F2-4AA3-97CD-79E3A765E786}" srcOrd="0" destOrd="0" presId="urn:microsoft.com/office/officeart/2005/8/layout/bProcess2"/>
    <dgm:cxn modelId="{10A47A05-3F87-4752-8C2F-BDE641FB9DFD}" type="presParOf" srcId="{F589AFF6-D0DD-4C58-BE02-2ECFDA8B35E6}" destId="{35919403-C222-444B-ACB9-47673A12FCA2}" srcOrd="1" destOrd="0" presId="urn:microsoft.com/office/officeart/2005/8/layout/bProcess2"/>
    <dgm:cxn modelId="{7BCB1B8D-980B-4E3E-9AE9-7299CE9DB92B}" type="presParOf" srcId="{CB4A053F-3978-4DC5-97A7-20CB5B646E26}" destId="{681FFC19-3A9B-4B1A-880C-6BC39111FC6F}" srcOrd="7" destOrd="0" presId="urn:microsoft.com/office/officeart/2005/8/layout/bProcess2"/>
    <dgm:cxn modelId="{66D39779-4338-4929-B94B-7CF77F01D291}" type="presParOf" srcId="{CB4A053F-3978-4DC5-97A7-20CB5B646E26}" destId="{7EDA3416-4D2E-4505-89C5-BC14101B7A0A}" srcOrd="8" destOrd="0" presId="urn:microsoft.com/office/officeart/2005/8/layout/bProcess2"/>
    <dgm:cxn modelId="{FCDEBC52-B005-4FCC-AC06-7A4A5730A0B8}" type="presParOf" srcId="{7EDA3416-4D2E-4505-89C5-BC14101B7A0A}" destId="{3D88C614-0B32-43A8-9DA4-D34E0884C69C}" srcOrd="0" destOrd="0" presId="urn:microsoft.com/office/officeart/2005/8/layout/bProcess2"/>
    <dgm:cxn modelId="{813E1DB1-2401-4CF0-9C6A-ED312C79610E}" type="presParOf" srcId="{7EDA3416-4D2E-4505-89C5-BC14101B7A0A}" destId="{CE02FBE9-F1A0-4075-8800-CA851041F984}" srcOrd="1" destOrd="0" presId="urn:microsoft.com/office/officeart/2005/8/layout/bProcess2"/>
    <dgm:cxn modelId="{964D839F-3A4B-404B-AF62-CF2F8EEBEBAE}" type="presParOf" srcId="{CB4A053F-3978-4DC5-97A7-20CB5B646E26}" destId="{5CECE35E-1B75-450C-A851-34D015555E08}" srcOrd="9" destOrd="0" presId="urn:microsoft.com/office/officeart/2005/8/layout/bProcess2"/>
    <dgm:cxn modelId="{0CAB80A0-88ED-49EC-9166-11A242632683}" type="presParOf" srcId="{CB4A053F-3978-4DC5-97A7-20CB5B646E26}" destId="{849C2836-D0E8-4B92-AA7E-9DF458244792}" srcOrd="10" destOrd="0" presId="urn:microsoft.com/office/officeart/2005/8/layout/bProcess2"/>
    <dgm:cxn modelId="{6A63EE01-4B9F-429A-94EE-830A5B9F92A9}" type="presParOf" srcId="{849C2836-D0E8-4B92-AA7E-9DF458244792}" destId="{444BDD66-52D3-47A0-815E-355E2D695B7D}" srcOrd="0" destOrd="0" presId="urn:microsoft.com/office/officeart/2005/8/layout/bProcess2"/>
    <dgm:cxn modelId="{50EC6047-9C52-44E7-9D50-A72FC42980ED}" type="presParOf" srcId="{849C2836-D0E8-4B92-AA7E-9DF458244792}" destId="{0AA60ACE-0646-4987-865F-4210C1254F16}" srcOrd="1" destOrd="0" presId="urn:microsoft.com/office/officeart/2005/8/layout/bProcess2"/>
    <dgm:cxn modelId="{0F7E7465-99B4-40D5-821C-7C36715ED655}" type="presParOf" srcId="{CB4A053F-3978-4DC5-97A7-20CB5B646E26}" destId="{1C0E1493-0699-4C85-BE4D-DB3669562B58}" srcOrd="11" destOrd="0" presId="urn:microsoft.com/office/officeart/2005/8/layout/bProcess2"/>
    <dgm:cxn modelId="{089A11B6-0F33-4437-9064-9ED413BB4F37}" type="presParOf" srcId="{CB4A053F-3978-4DC5-97A7-20CB5B646E26}" destId="{3B7342D0-B849-4F17-95D9-7E275ADCF198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A427F1-ABE8-48DD-BCBC-334C9D6D71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F1C45-2862-4E52-89B8-817FA5FAE116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Семинары</a:t>
          </a:r>
        </a:p>
      </dgm:t>
    </dgm:pt>
    <dgm:pt modelId="{0F30C85A-5F25-4816-BDE7-EEFF5DDA138A}" type="parTrans" cxnId="{8A720727-4998-4555-A291-950BCFB2A2A0}">
      <dgm:prSet/>
      <dgm:spPr/>
      <dgm:t>
        <a:bodyPr/>
        <a:lstStyle/>
        <a:p>
          <a:endParaRPr lang="ru-RU"/>
        </a:p>
      </dgm:t>
    </dgm:pt>
    <dgm:pt modelId="{4FD3CD45-75B1-4AC2-A2CC-7A30D3B22EC2}" type="sibTrans" cxnId="{8A720727-4998-4555-A291-950BCFB2A2A0}">
      <dgm:prSet/>
      <dgm:spPr/>
      <dgm:t>
        <a:bodyPr/>
        <a:lstStyle/>
        <a:p>
          <a:endParaRPr lang="ru-RU"/>
        </a:p>
      </dgm:t>
    </dgm:pt>
    <dgm:pt modelId="{3E7BE530-C341-4773-AEFB-B8B3E9B83B8C}" type="asst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Зональный семинар «Современные подходы к обучению учащихся в учреждениях дополнительного образования»</a:t>
          </a:r>
          <a:endParaRPr lang="ru-RU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6D8B73-DF06-4538-9592-4D9CAED0384A}" type="parTrans" cxnId="{AA76242A-5DBE-4E07-8394-06F7F168AAB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C400A020-CE5E-4C86-A142-A132C1DC348C}" type="sibTrans" cxnId="{AA76242A-5DBE-4E07-8394-06F7F168AAB6}">
      <dgm:prSet/>
      <dgm:spPr/>
      <dgm:t>
        <a:bodyPr/>
        <a:lstStyle/>
        <a:p>
          <a:endParaRPr lang="ru-RU"/>
        </a:p>
      </dgm:t>
    </dgm:pt>
    <dgm:pt modelId="{92B64FEC-DF4D-4D58-B29A-BF8764A0054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«О проведении независимой оценки качества дополнительных общеобразовательных программ в организациях, реализующих дополнительные образовательные программы»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8D0650-6382-4F23-BB07-F841F766D0C2}" type="parTrans" cxnId="{DC1A2484-E0B9-4D89-8A3E-D0370F57460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EABC8A99-3593-4B40-8559-3FBF57BABDE4}" type="sibTrans" cxnId="{DC1A2484-E0B9-4D89-8A3E-D0370F57460D}">
      <dgm:prSet/>
      <dgm:spPr/>
      <dgm:t>
        <a:bodyPr/>
        <a:lstStyle/>
        <a:p>
          <a:endParaRPr lang="ru-RU"/>
        </a:p>
      </dgm:t>
    </dgm:pt>
    <dgm:pt modelId="{DBE249B3-143B-4DAC-A15D-1D572F35015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«Функционирование Навигатора по дополнительным общеобразовательным программам для разных категорий пользователей»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32ABDD-F25D-47C6-86FC-681F78F3BEDA}" type="parTrans" cxnId="{688628D6-55FB-4CFA-B9F6-2A9985AFFDD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BFCA4BD4-1B3B-413B-BE92-CAE868FFE419}" type="sibTrans" cxnId="{688628D6-55FB-4CFA-B9F6-2A9985AFFDDD}">
      <dgm:prSet/>
      <dgm:spPr/>
      <dgm:t>
        <a:bodyPr/>
        <a:lstStyle/>
        <a:p>
          <a:endParaRPr lang="ru-RU"/>
        </a:p>
      </dgm:t>
    </dgm:pt>
    <dgm:pt modelId="{CB82B609-89D7-4BAE-9A85-6CB2FCAFCBDF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«Обновление профессиональных компетенций педагогов дополнительного образования, педагогов-организаторов и концертмейстеров»</a:t>
          </a:r>
        </a:p>
      </dgm:t>
    </dgm:pt>
    <dgm:pt modelId="{BE07F309-9C31-4F49-AE2F-112C196A205A}" type="parTrans" cxnId="{93E71328-AAA1-431A-BB4E-7F9628883D6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65043B08-2B85-4FFE-A377-C710A2BF3D20}" type="sibTrans" cxnId="{93E71328-AAA1-431A-BB4E-7F9628883D66}">
      <dgm:prSet/>
      <dgm:spPr/>
      <dgm:t>
        <a:bodyPr/>
        <a:lstStyle/>
        <a:p>
          <a:endParaRPr lang="ru-RU"/>
        </a:p>
      </dgm:t>
    </dgm:pt>
    <dgm:pt modelId="{1E153E85-215B-4698-AA8C-8BBAC35052BE}" type="pres">
      <dgm:prSet presAssocID="{E7A427F1-ABE8-48DD-BCBC-334C9D6D71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5E38FD-56BA-4C07-B01C-4E00AE72B21B}" type="pres">
      <dgm:prSet presAssocID="{7E4F1C45-2862-4E52-89B8-817FA5FAE116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67555CE-5DDD-411C-B2B0-5098CC4228CD}" type="pres">
      <dgm:prSet presAssocID="{7E4F1C45-2862-4E52-89B8-817FA5FAE116}" presName="rootComposite1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E75C5650-8761-4E1B-8D44-D1F15338FA0F}" type="pres">
      <dgm:prSet presAssocID="{7E4F1C45-2862-4E52-89B8-817FA5FAE116}" presName="rootText1" presStyleLbl="node0" presStyleIdx="0" presStyleCnt="1" custScaleX="260174" custScaleY="131782" custLinFactY="100000" custLinFactNeighborX="17372" custLinFactNeighborY="152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566E2-6768-4E21-AAEC-2FD02300FE4B}" type="pres">
      <dgm:prSet presAssocID="{7E4F1C45-2862-4E52-89B8-817FA5FAE11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5ECDFD-1770-44EF-ACCC-AB26F2C09856}" type="pres">
      <dgm:prSet presAssocID="{7E4F1C45-2862-4E52-89B8-817FA5FAE116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D4B61011-D5D3-4514-A35C-3D2CB65D047D}" type="pres">
      <dgm:prSet presAssocID="{818D0650-6382-4F23-BB07-F841F766D0C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C8AC918-4171-49D0-BAA7-07B0891BC4C6}" type="pres">
      <dgm:prSet presAssocID="{92B64FEC-DF4D-4D58-B29A-BF8764A00542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B48FC7BA-355F-47FD-844B-1F560AB796C6}" type="pres">
      <dgm:prSet presAssocID="{92B64FEC-DF4D-4D58-B29A-BF8764A00542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3B3165F-0DE9-4FFA-ACFD-DC4AC93AB1BC}" type="pres">
      <dgm:prSet presAssocID="{92B64FEC-DF4D-4D58-B29A-BF8764A00542}" presName="rootText" presStyleLbl="node2" presStyleIdx="0" presStyleCnt="3" custScaleX="423421" custScaleY="323028" custLinFactY="-90381" custLinFactNeighborX="309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4979F-7DAC-47E8-BE73-C5720CC3CFC9}" type="pres">
      <dgm:prSet presAssocID="{92B64FEC-DF4D-4D58-B29A-BF8764A00542}" presName="rootConnector" presStyleLbl="node2" presStyleIdx="0" presStyleCnt="3"/>
      <dgm:spPr/>
      <dgm:t>
        <a:bodyPr/>
        <a:lstStyle/>
        <a:p>
          <a:endParaRPr lang="ru-RU"/>
        </a:p>
      </dgm:t>
    </dgm:pt>
    <dgm:pt modelId="{4AFE93B2-8066-4D95-89DE-281C6DCBEF8D}" type="pres">
      <dgm:prSet presAssocID="{92B64FEC-DF4D-4D58-B29A-BF8764A00542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0D5B886-B7BA-4509-AF87-49BC9FDD918F}" type="pres">
      <dgm:prSet presAssocID="{92B64FEC-DF4D-4D58-B29A-BF8764A00542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DAD51F0-F3B2-49AC-A122-959615203532}" type="pres">
      <dgm:prSet presAssocID="{FF32ABDD-F25D-47C6-86FC-681F78F3BED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E8176EA-8562-48B3-A582-E3159582C83B}" type="pres">
      <dgm:prSet presAssocID="{DBE249B3-143B-4DAC-A15D-1D572F35015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BF97827-9576-4CC6-9FCB-4019D7064C2E}" type="pres">
      <dgm:prSet presAssocID="{DBE249B3-143B-4DAC-A15D-1D572F350150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F2408291-20DE-4BEB-839F-0E3C33D3F94A}" type="pres">
      <dgm:prSet presAssocID="{DBE249B3-143B-4DAC-A15D-1D572F350150}" presName="rootText" presStyleLbl="node2" presStyleIdx="1" presStyleCnt="3" custScaleX="377365" custScaleY="326365" custLinFactX="122409" custLinFactY="-67894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472CF-B1F0-47A1-A063-1D1F106328B6}" type="pres">
      <dgm:prSet presAssocID="{DBE249B3-143B-4DAC-A15D-1D572F350150}" presName="rootConnector" presStyleLbl="node2" presStyleIdx="1" presStyleCnt="3"/>
      <dgm:spPr/>
      <dgm:t>
        <a:bodyPr/>
        <a:lstStyle/>
        <a:p>
          <a:endParaRPr lang="ru-RU"/>
        </a:p>
      </dgm:t>
    </dgm:pt>
    <dgm:pt modelId="{4BF1C199-2BB1-4F41-8EC8-B31E672E757F}" type="pres">
      <dgm:prSet presAssocID="{DBE249B3-143B-4DAC-A15D-1D572F350150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4A3DFF5-7813-4B96-8E55-2F524BD1EAE4}" type="pres">
      <dgm:prSet presAssocID="{DBE249B3-143B-4DAC-A15D-1D572F350150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C7CD8DFF-3192-4BB9-9733-3B2811139B44}" type="pres">
      <dgm:prSet presAssocID="{BE07F309-9C31-4F49-AE2F-112C196A205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AF5F56E-E1FE-4B08-9C66-3CD34BA3F1F7}" type="pres">
      <dgm:prSet presAssocID="{CB82B609-89D7-4BAE-9A85-6CB2FCAFCBDF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5F428346-C74E-40BE-839A-B6C74AF5AAF5}" type="pres">
      <dgm:prSet presAssocID="{CB82B609-89D7-4BAE-9A85-6CB2FCAFCBDF}" presName="rootComposite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85F54C20-FCC0-4454-BEAB-312AF4FCF904}" type="pres">
      <dgm:prSet presAssocID="{CB82B609-89D7-4BAE-9A85-6CB2FCAFCBDF}" presName="rootText" presStyleLbl="node2" presStyleIdx="2" presStyleCnt="3" custScaleX="362481" custScaleY="361307" custLinFactY="-300000" custLinFactNeighborX="-49956" custLinFactNeighborY="-316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A23F9-371B-4A69-9314-E90F237EA98E}" type="pres">
      <dgm:prSet presAssocID="{CB82B609-89D7-4BAE-9A85-6CB2FCAFCB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88612208-800A-4789-AE9C-001BCC27B37A}" type="pres">
      <dgm:prSet presAssocID="{CB82B609-89D7-4BAE-9A85-6CB2FCAFCBDF}" presName="hierChild4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E3CB3FB-D06E-4273-B606-07E8BDCB65C3}" type="pres">
      <dgm:prSet presAssocID="{CB82B609-89D7-4BAE-9A85-6CB2FCAFCBDF}" presName="hierChild5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F35FEF5-B1B7-449E-84BF-11E97E4DD81B}" type="pres">
      <dgm:prSet presAssocID="{7E4F1C45-2862-4E52-89B8-817FA5FAE116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393F6B8-FFA8-4F9F-A8D2-DF434370A4C7}" type="pres">
      <dgm:prSet presAssocID="{E96D8B73-DF06-4538-9592-4D9CAED0384A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BB56D26-BCB1-403A-AAB9-EFF7116D42F1}" type="pres">
      <dgm:prSet presAssocID="{3E7BE530-C341-4773-AEFB-B8B3E9B83B8C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34EA78D8-6AEF-4EFA-B7F2-E1A38C8DEDC6}" type="pres">
      <dgm:prSet presAssocID="{3E7BE530-C341-4773-AEFB-B8B3E9B83B8C}" presName="rootComposite3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6060B42-976F-421C-9B93-B8AFF07BBBA6}" type="pres">
      <dgm:prSet presAssocID="{3E7BE530-C341-4773-AEFB-B8B3E9B83B8C}" presName="rootText3" presStyleLbl="asst1" presStyleIdx="0" presStyleCnt="1" custScaleX="393414" custScaleY="333881" custLinFactX="-75234" custLinFactY="-100000" custLinFactNeighborX="-100000" custLinFactNeighborY="-140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95D14-F829-4E59-BC43-D48E5999DF74}" type="pres">
      <dgm:prSet presAssocID="{3E7BE530-C341-4773-AEFB-B8B3E9B83B8C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DF6FF36-F0F7-49D2-A9C5-AAC3D7226B37}" type="pres">
      <dgm:prSet presAssocID="{3E7BE530-C341-4773-AEFB-B8B3E9B83B8C}" presName="hierChild6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F8B44972-BAD4-4FE1-B616-92C38954F11F}" type="pres">
      <dgm:prSet presAssocID="{3E7BE530-C341-4773-AEFB-B8B3E9B83B8C}" presName="hierChild7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</dgm:ptLst>
  <dgm:cxnLst>
    <dgm:cxn modelId="{785FF6D5-0C8D-492A-A692-FC379DF9FA06}" type="presOf" srcId="{FF32ABDD-F25D-47C6-86FC-681F78F3BEDA}" destId="{7DAD51F0-F3B2-49AC-A122-959615203532}" srcOrd="0" destOrd="0" presId="urn:microsoft.com/office/officeart/2005/8/layout/orgChart1"/>
    <dgm:cxn modelId="{B190D5F2-AD1F-4522-B621-0CC92F4594F9}" type="presOf" srcId="{818D0650-6382-4F23-BB07-F841F766D0C2}" destId="{D4B61011-D5D3-4514-A35C-3D2CB65D047D}" srcOrd="0" destOrd="0" presId="urn:microsoft.com/office/officeart/2005/8/layout/orgChart1"/>
    <dgm:cxn modelId="{8BFCB5A1-4A57-4A7C-9751-1B95ACED483B}" type="presOf" srcId="{CB82B609-89D7-4BAE-9A85-6CB2FCAFCBDF}" destId="{85F54C20-FCC0-4454-BEAB-312AF4FCF904}" srcOrd="0" destOrd="0" presId="urn:microsoft.com/office/officeart/2005/8/layout/orgChart1"/>
    <dgm:cxn modelId="{D340A4C2-AE2E-4BDE-9181-9167D3A1E9CC}" type="presOf" srcId="{7E4F1C45-2862-4E52-89B8-817FA5FAE116}" destId="{BBD566E2-6768-4E21-AAEC-2FD02300FE4B}" srcOrd="1" destOrd="0" presId="urn:microsoft.com/office/officeart/2005/8/layout/orgChart1"/>
    <dgm:cxn modelId="{83F43E19-24D3-403D-B2FB-3F1BC60CE8D8}" type="presOf" srcId="{7E4F1C45-2862-4E52-89B8-817FA5FAE116}" destId="{E75C5650-8761-4E1B-8D44-D1F15338FA0F}" srcOrd="0" destOrd="0" presId="urn:microsoft.com/office/officeart/2005/8/layout/orgChart1"/>
    <dgm:cxn modelId="{AA76242A-5DBE-4E07-8394-06F7F168AAB6}" srcId="{7E4F1C45-2862-4E52-89B8-817FA5FAE116}" destId="{3E7BE530-C341-4773-AEFB-B8B3E9B83B8C}" srcOrd="0" destOrd="0" parTransId="{E96D8B73-DF06-4538-9592-4D9CAED0384A}" sibTransId="{C400A020-CE5E-4C86-A142-A132C1DC348C}"/>
    <dgm:cxn modelId="{BD4D7E5F-210D-436D-8740-92165A183D7F}" type="presOf" srcId="{3E7BE530-C341-4773-AEFB-B8B3E9B83B8C}" destId="{76060B42-976F-421C-9B93-B8AFF07BBBA6}" srcOrd="0" destOrd="0" presId="urn:microsoft.com/office/officeart/2005/8/layout/orgChart1"/>
    <dgm:cxn modelId="{0D8C5208-90D3-49F4-A39D-91ECEACEBEC3}" type="presOf" srcId="{92B64FEC-DF4D-4D58-B29A-BF8764A00542}" destId="{43B3165F-0DE9-4FFA-ACFD-DC4AC93AB1BC}" srcOrd="0" destOrd="0" presId="urn:microsoft.com/office/officeart/2005/8/layout/orgChart1"/>
    <dgm:cxn modelId="{8A720727-4998-4555-A291-950BCFB2A2A0}" srcId="{E7A427F1-ABE8-48DD-BCBC-334C9D6D71AB}" destId="{7E4F1C45-2862-4E52-89B8-817FA5FAE116}" srcOrd="0" destOrd="0" parTransId="{0F30C85A-5F25-4816-BDE7-EEFF5DDA138A}" sibTransId="{4FD3CD45-75B1-4AC2-A2CC-7A30D3B22EC2}"/>
    <dgm:cxn modelId="{F8879E65-9AAB-452D-AC37-A513186F6FAD}" type="presOf" srcId="{E7A427F1-ABE8-48DD-BCBC-334C9D6D71AB}" destId="{1E153E85-215B-4698-AA8C-8BBAC35052BE}" srcOrd="0" destOrd="0" presId="urn:microsoft.com/office/officeart/2005/8/layout/orgChart1"/>
    <dgm:cxn modelId="{FEE82FBC-F885-451F-852E-6687A940EE13}" type="presOf" srcId="{BE07F309-9C31-4F49-AE2F-112C196A205A}" destId="{C7CD8DFF-3192-4BB9-9733-3B2811139B44}" srcOrd="0" destOrd="0" presId="urn:microsoft.com/office/officeart/2005/8/layout/orgChart1"/>
    <dgm:cxn modelId="{387FE103-DBC3-439A-A161-C59982CD4553}" type="presOf" srcId="{3E7BE530-C341-4773-AEFB-B8B3E9B83B8C}" destId="{52595D14-F829-4E59-BC43-D48E5999DF74}" srcOrd="1" destOrd="0" presId="urn:microsoft.com/office/officeart/2005/8/layout/orgChart1"/>
    <dgm:cxn modelId="{D7E86D48-1888-415B-8301-D876033F6685}" type="presOf" srcId="{E96D8B73-DF06-4538-9592-4D9CAED0384A}" destId="{3393F6B8-FFA8-4F9F-A8D2-DF434370A4C7}" srcOrd="0" destOrd="0" presId="urn:microsoft.com/office/officeart/2005/8/layout/orgChart1"/>
    <dgm:cxn modelId="{D7B5946E-325E-4778-8E01-E42B30C6F9A4}" type="presOf" srcId="{92B64FEC-DF4D-4D58-B29A-BF8764A00542}" destId="{07F4979F-7DAC-47E8-BE73-C5720CC3CFC9}" srcOrd="1" destOrd="0" presId="urn:microsoft.com/office/officeart/2005/8/layout/orgChart1"/>
    <dgm:cxn modelId="{DC1A2484-E0B9-4D89-8A3E-D0370F57460D}" srcId="{7E4F1C45-2862-4E52-89B8-817FA5FAE116}" destId="{92B64FEC-DF4D-4D58-B29A-BF8764A00542}" srcOrd="1" destOrd="0" parTransId="{818D0650-6382-4F23-BB07-F841F766D0C2}" sibTransId="{EABC8A99-3593-4B40-8559-3FBF57BABDE4}"/>
    <dgm:cxn modelId="{DCA4AD0A-5348-495B-A3C8-44D96CF4DD39}" type="presOf" srcId="{DBE249B3-143B-4DAC-A15D-1D572F350150}" destId="{F2408291-20DE-4BEB-839F-0E3C33D3F94A}" srcOrd="0" destOrd="0" presId="urn:microsoft.com/office/officeart/2005/8/layout/orgChart1"/>
    <dgm:cxn modelId="{DA01476C-C06B-47CC-BC5A-2564D92C3727}" type="presOf" srcId="{DBE249B3-143B-4DAC-A15D-1D572F350150}" destId="{B29472CF-B1F0-47A1-A063-1D1F106328B6}" srcOrd="1" destOrd="0" presId="urn:microsoft.com/office/officeart/2005/8/layout/orgChart1"/>
    <dgm:cxn modelId="{3B1AC16D-44D1-4068-A613-459B6DCE73B3}" type="presOf" srcId="{CB82B609-89D7-4BAE-9A85-6CB2FCAFCBDF}" destId="{768A23F9-371B-4A69-9314-E90F237EA98E}" srcOrd="1" destOrd="0" presId="urn:microsoft.com/office/officeart/2005/8/layout/orgChart1"/>
    <dgm:cxn modelId="{688628D6-55FB-4CFA-B9F6-2A9985AFFDDD}" srcId="{7E4F1C45-2862-4E52-89B8-817FA5FAE116}" destId="{DBE249B3-143B-4DAC-A15D-1D572F350150}" srcOrd="2" destOrd="0" parTransId="{FF32ABDD-F25D-47C6-86FC-681F78F3BEDA}" sibTransId="{BFCA4BD4-1B3B-413B-BE92-CAE868FFE419}"/>
    <dgm:cxn modelId="{93E71328-AAA1-431A-BB4E-7F9628883D66}" srcId="{7E4F1C45-2862-4E52-89B8-817FA5FAE116}" destId="{CB82B609-89D7-4BAE-9A85-6CB2FCAFCBDF}" srcOrd="3" destOrd="0" parTransId="{BE07F309-9C31-4F49-AE2F-112C196A205A}" sibTransId="{65043B08-2B85-4FFE-A377-C710A2BF3D20}"/>
    <dgm:cxn modelId="{50785F70-6EDD-4814-AA92-F5352A0C42F2}" type="presParOf" srcId="{1E153E85-215B-4698-AA8C-8BBAC35052BE}" destId="{5D5E38FD-56BA-4C07-B01C-4E00AE72B21B}" srcOrd="0" destOrd="0" presId="urn:microsoft.com/office/officeart/2005/8/layout/orgChart1"/>
    <dgm:cxn modelId="{DFC5CC17-25E4-4203-A71D-FAC41283557F}" type="presParOf" srcId="{5D5E38FD-56BA-4C07-B01C-4E00AE72B21B}" destId="{467555CE-5DDD-411C-B2B0-5098CC4228CD}" srcOrd="0" destOrd="0" presId="urn:microsoft.com/office/officeart/2005/8/layout/orgChart1"/>
    <dgm:cxn modelId="{E40DADB5-B4A7-4C01-9B89-C086599991C1}" type="presParOf" srcId="{467555CE-5DDD-411C-B2B0-5098CC4228CD}" destId="{E75C5650-8761-4E1B-8D44-D1F15338FA0F}" srcOrd="0" destOrd="0" presId="urn:microsoft.com/office/officeart/2005/8/layout/orgChart1"/>
    <dgm:cxn modelId="{03042FF5-C3A8-4413-A969-1C5278D14BCB}" type="presParOf" srcId="{467555CE-5DDD-411C-B2B0-5098CC4228CD}" destId="{BBD566E2-6768-4E21-AAEC-2FD02300FE4B}" srcOrd="1" destOrd="0" presId="urn:microsoft.com/office/officeart/2005/8/layout/orgChart1"/>
    <dgm:cxn modelId="{1DD5FCB7-48B4-45B9-8307-47F150F2E4E8}" type="presParOf" srcId="{5D5E38FD-56BA-4C07-B01C-4E00AE72B21B}" destId="{FD5ECDFD-1770-44EF-ACCC-AB26F2C09856}" srcOrd="1" destOrd="0" presId="urn:microsoft.com/office/officeart/2005/8/layout/orgChart1"/>
    <dgm:cxn modelId="{820D3E19-BD9D-4CE9-8151-03D022E38CEF}" type="presParOf" srcId="{FD5ECDFD-1770-44EF-ACCC-AB26F2C09856}" destId="{D4B61011-D5D3-4514-A35C-3D2CB65D047D}" srcOrd="0" destOrd="0" presId="urn:microsoft.com/office/officeart/2005/8/layout/orgChart1"/>
    <dgm:cxn modelId="{294FDC7D-434C-48F2-B60A-5A598F5F6F11}" type="presParOf" srcId="{FD5ECDFD-1770-44EF-ACCC-AB26F2C09856}" destId="{0C8AC918-4171-49D0-BAA7-07B0891BC4C6}" srcOrd="1" destOrd="0" presId="urn:microsoft.com/office/officeart/2005/8/layout/orgChart1"/>
    <dgm:cxn modelId="{6F848580-3FC2-4321-8DC7-37F42711BE52}" type="presParOf" srcId="{0C8AC918-4171-49D0-BAA7-07B0891BC4C6}" destId="{B48FC7BA-355F-47FD-844B-1F560AB796C6}" srcOrd="0" destOrd="0" presId="urn:microsoft.com/office/officeart/2005/8/layout/orgChart1"/>
    <dgm:cxn modelId="{2AFA51D7-3FA7-4202-9059-8E947C7266CD}" type="presParOf" srcId="{B48FC7BA-355F-47FD-844B-1F560AB796C6}" destId="{43B3165F-0DE9-4FFA-ACFD-DC4AC93AB1BC}" srcOrd="0" destOrd="0" presId="urn:microsoft.com/office/officeart/2005/8/layout/orgChart1"/>
    <dgm:cxn modelId="{A3BDE649-714F-4911-A438-0B3E3AE05083}" type="presParOf" srcId="{B48FC7BA-355F-47FD-844B-1F560AB796C6}" destId="{07F4979F-7DAC-47E8-BE73-C5720CC3CFC9}" srcOrd="1" destOrd="0" presId="urn:microsoft.com/office/officeart/2005/8/layout/orgChart1"/>
    <dgm:cxn modelId="{987B99AE-B613-4E0D-B478-CA74E1AECC11}" type="presParOf" srcId="{0C8AC918-4171-49D0-BAA7-07B0891BC4C6}" destId="{4AFE93B2-8066-4D95-89DE-281C6DCBEF8D}" srcOrd="1" destOrd="0" presId="urn:microsoft.com/office/officeart/2005/8/layout/orgChart1"/>
    <dgm:cxn modelId="{4E77A4A2-A989-4EFF-AD51-251734994AB7}" type="presParOf" srcId="{0C8AC918-4171-49D0-BAA7-07B0891BC4C6}" destId="{40D5B886-B7BA-4509-AF87-49BC9FDD918F}" srcOrd="2" destOrd="0" presId="urn:microsoft.com/office/officeart/2005/8/layout/orgChart1"/>
    <dgm:cxn modelId="{194BEDD8-BB72-4288-BB58-894A79585C01}" type="presParOf" srcId="{FD5ECDFD-1770-44EF-ACCC-AB26F2C09856}" destId="{7DAD51F0-F3B2-49AC-A122-959615203532}" srcOrd="2" destOrd="0" presId="urn:microsoft.com/office/officeart/2005/8/layout/orgChart1"/>
    <dgm:cxn modelId="{EFE1C80E-EEEF-4D46-98FA-846422FA85A6}" type="presParOf" srcId="{FD5ECDFD-1770-44EF-ACCC-AB26F2C09856}" destId="{0E8176EA-8562-48B3-A582-E3159582C83B}" srcOrd="3" destOrd="0" presId="urn:microsoft.com/office/officeart/2005/8/layout/orgChart1"/>
    <dgm:cxn modelId="{38BEB51A-06AC-4C6F-8D03-DBB30F0BE4D9}" type="presParOf" srcId="{0E8176EA-8562-48B3-A582-E3159582C83B}" destId="{4BF97827-9576-4CC6-9FCB-4019D7064C2E}" srcOrd="0" destOrd="0" presId="urn:microsoft.com/office/officeart/2005/8/layout/orgChart1"/>
    <dgm:cxn modelId="{DFC680BB-B4FE-4DA9-BD29-133469317B7B}" type="presParOf" srcId="{4BF97827-9576-4CC6-9FCB-4019D7064C2E}" destId="{F2408291-20DE-4BEB-839F-0E3C33D3F94A}" srcOrd="0" destOrd="0" presId="urn:microsoft.com/office/officeart/2005/8/layout/orgChart1"/>
    <dgm:cxn modelId="{E0D015BF-4AC3-40E3-9B25-266963659295}" type="presParOf" srcId="{4BF97827-9576-4CC6-9FCB-4019D7064C2E}" destId="{B29472CF-B1F0-47A1-A063-1D1F106328B6}" srcOrd="1" destOrd="0" presId="urn:microsoft.com/office/officeart/2005/8/layout/orgChart1"/>
    <dgm:cxn modelId="{4C000A31-4BCD-43C7-98CF-10F04CD3AE37}" type="presParOf" srcId="{0E8176EA-8562-48B3-A582-E3159582C83B}" destId="{4BF1C199-2BB1-4F41-8EC8-B31E672E757F}" srcOrd="1" destOrd="0" presId="urn:microsoft.com/office/officeart/2005/8/layout/orgChart1"/>
    <dgm:cxn modelId="{F22A79CC-F0E6-4FD1-BCDC-F79FA55AD801}" type="presParOf" srcId="{0E8176EA-8562-48B3-A582-E3159582C83B}" destId="{44A3DFF5-7813-4B96-8E55-2F524BD1EAE4}" srcOrd="2" destOrd="0" presId="urn:microsoft.com/office/officeart/2005/8/layout/orgChart1"/>
    <dgm:cxn modelId="{2E2FAEA7-34C3-4187-BAD7-64AC3B006311}" type="presParOf" srcId="{FD5ECDFD-1770-44EF-ACCC-AB26F2C09856}" destId="{C7CD8DFF-3192-4BB9-9733-3B2811139B44}" srcOrd="4" destOrd="0" presId="urn:microsoft.com/office/officeart/2005/8/layout/orgChart1"/>
    <dgm:cxn modelId="{79685FF2-AA53-4418-B34A-898217D819AC}" type="presParOf" srcId="{FD5ECDFD-1770-44EF-ACCC-AB26F2C09856}" destId="{2AF5F56E-E1FE-4B08-9C66-3CD34BA3F1F7}" srcOrd="5" destOrd="0" presId="urn:microsoft.com/office/officeart/2005/8/layout/orgChart1"/>
    <dgm:cxn modelId="{184400A4-DFC8-4ABC-9649-2079936E9220}" type="presParOf" srcId="{2AF5F56E-E1FE-4B08-9C66-3CD34BA3F1F7}" destId="{5F428346-C74E-40BE-839A-B6C74AF5AAF5}" srcOrd="0" destOrd="0" presId="urn:microsoft.com/office/officeart/2005/8/layout/orgChart1"/>
    <dgm:cxn modelId="{64EC887B-C25F-46F2-93E6-DF6F580CBF80}" type="presParOf" srcId="{5F428346-C74E-40BE-839A-B6C74AF5AAF5}" destId="{85F54C20-FCC0-4454-BEAB-312AF4FCF904}" srcOrd="0" destOrd="0" presId="urn:microsoft.com/office/officeart/2005/8/layout/orgChart1"/>
    <dgm:cxn modelId="{34588DE6-F2A2-4F31-B04B-AAF1B49A04E3}" type="presParOf" srcId="{5F428346-C74E-40BE-839A-B6C74AF5AAF5}" destId="{768A23F9-371B-4A69-9314-E90F237EA98E}" srcOrd="1" destOrd="0" presId="urn:microsoft.com/office/officeart/2005/8/layout/orgChart1"/>
    <dgm:cxn modelId="{5B168E90-37CF-45BB-A43A-1195A9DE81ED}" type="presParOf" srcId="{2AF5F56E-E1FE-4B08-9C66-3CD34BA3F1F7}" destId="{88612208-800A-4789-AE9C-001BCC27B37A}" srcOrd="1" destOrd="0" presId="urn:microsoft.com/office/officeart/2005/8/layout/orgChart1"/>
    <dgm:cxn modelId="{30ABAA70-A7A3-41EE-B179-5742B58401DC}" type="presParOf" srcId="{2AF5F56E-E1FE-4B08-9C66-3CD34BA3F1F7}" destId="{7E3CB3FB-D06E-4273-B606-07E8BDCB65C3}" srcOrd="2" destOrd="0" presId="urn:microsoft.com/office/officeart/2005/8/layout/orgChart1"/>
    <dgm:cxn modelId="{85140A8D-44F0-4157-8F4B-5A9E9FBC5125}" type="presParOf" srcId="{5D5E38FD-56BA-4C07-B01C-4E00AE72B21B}" destId="{3F35FEF5-B1B7-449E-84BF-11E97E4DD81B}" srcOrd="2" destOrd="0" presId="urn:microsoft.com/office/officeart/2005/8/layout/orgChart1"/>
    <dgm:cxn modelId="{68E21893-35CB-4D18-A45F-788AC7970C23}" type="presParOf" srcId="{3F35FEF5-B1B7-449E-84BF-11E97E4DD81B}" destId="{3393F6B8-FFA8-4F9F-A8D2-DF434370A4C7}" srcOrd="0" destOrd="0" presId="urn:microsoft.com/office/officeart/2005/8/layout/orgChart1"/>
    <dgm:cxn modelId="{00E3BC2F-5060-4995-9547-F490885611B4}" type="presParOf" srcId="{3F35FEF5-B1B7-449E-84BF-11E97E4DD81B}" destId="{2BB56D26-BCB1-403A-AAB9-EFF7116D42F1}" srcOrd="1" destOrd="0" presId="urn:microsoft.com/office/officeart/2005/8/layout/orgChart1"/>
    <dgm:cxn modelId="{3AB41F94-66D4-4DE2-9D9D-4FB0A77A7DF2}" type="presParOf" srcId="{2BB56D26-BCB1-403A-AAB9-EFF7116D42F1}" destId="{34EA78D8-6AEF-4EFA-B7F2-E1A38C8DEDC6}" srcOrd="0" destOrd="0" presId="urn:microsoft.com/office/officeart/2005/8/layout/orgChart1"/>
    <dgm:cxn modelId="{515BF56D-4420-4FAC-8A63-9BFBB3B00E86}" type="presParOf" srcId="{34EA78D8-6AEF-4EFA-B7F2-E1A38C8DEDC6}" destId="{76060B42-976F-421C-9B93-B8AFF07BBBA6}" srcOrd="0" destOrd="0" presId="urn:microsoft.com/office/officeart/2005/8/layout/orgChart1"/>
    <dgm:cxn modelId="{9E133C3D-9F85-4A02-8778-099B68B76949}" type="presParOf" srcId="{34EA78D8-6AEF-4EFA-B7F2-E1A38C8DEDC6}" destId="{52595D14-F829-4E59-BC43-D48E5999DF74}" srcOrd="1" destOrd="0" presId="urn:microsoft.com/office/officeart/2005/8/layout/orgChart1"/>
    <dgm:cxn modelId="{E041C7AB-6909-4125-9255-4960FE036CE6}" type="presParOf" srcId="{2BB56D26-BCB1-403A-AAB9-EFF7116D42F1}" destId="{8DF6FF36-F0F7-49D2-A9C5-AAC3D7226B37}" srcOrd="1" destOrd="0" presId="urn:microsoft.com/office/officeart/2005/8/layout/orgChart1"/>
    <dgm:cxn modelId="{B31A5A8D-9EC7-491D-8001-2BDC68742D3D}" type="presParOf" srcId="{2BB56D26-BCB1-403A-AAB9-EFF7116D42F1}" destId="{F8B44972-BAD4-4FE1-B616-92C38954F1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66A7-234A-488D-A80E-5B22F3D78E55}">
      <dsp:nvSpPr>
        <dsp:cNvPr id="0" name=""/>
        <dsp:cNvSpPr/>
      </dsp:nvSpPr>
      <dsp:spPr>
        <a:xfrm>
          <a:off x="159943" y="483611"/>
          <a:ext cx="1523047" cy="91382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программ - 109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708" y="510376"/>
        <a:ext cx="1469517" cy="860298"/>
      </dsp:txXfrm>
    </dsp:sp>
    <dsp:sp modelId="{E0A43ECF-4FDC-4DE1-96A2-88653A6DEBEB}">
      <dsp:nvSpPr>
        <dsp:cNvPr id="0" name=""/>
        <dsp:cNvSpPr/>
      </dsp:nvSpPr>
      <dsp:spPr>
        <a:xfrm rot="47668">
          <a:off x="1773239" y="764805"/>
          <a:ext cx="191363" cy="3777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773242" y="839950"/>
        <a:ext cx="133954" cy="226629"/>
      </dsp:txXfrm>
    </dsp:sp>
    <dsp:sp modelId="{BCB30A1C-BF56-45DA-A89D-D622C7F635F9}">
      <dsp:nvSpPr>
        <dsp:cNvPr id="0" name=""/>
        <dsp:cNvSpPr/>
      </dsp:nvSpPr>
      <dsp:spPr>
        <a:xfrm>
          <a:off x="2044020" y="509737"/>
          <a:ext cx="1523047" cy="91382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обучалось - 1921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0785" y="536502"/>
        <a:ext cx="1469517" cy="860298"/>
      </dsp:txXfrm>
    </dsp:sp>
    <dsp:sp modelId="{8BDBD781-BDF0-4A59-90BD-0C4667F731E2}">
      <dsp:nvSpPr>
        <dsp:cNvPr id="0" name=""/>
        <dsp:cNvSpPr/>
      </dsp:nvSpPr>
      <dsp:spPr>
        <a:xfrm rot="23305">
          <a:off x="3660586" y="784262"/>
          <a:ext cx="198269" cy="37771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60587" y="859603"/>
        <a:ext cx="138788" cy="226629"/>
      </dsp:txXfrm>
    </dsp:sp>
    <dsp:sp modelId="{4583EDCF-B653-456A-964F-876049D3EED6}">
      <dsp:nvSpPr>
        <dsp:cNvPr id="0" name=""/>
        <dsp:cNvSpPr/>
      </dsp:nvSpPr>
      <dsp:spPr>
        <a:xfrm>
          <a:off x="3941152" y="522796"/>
          <a:ext cx="1581242" cy="91382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услуг оказывалось 4103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7917" y="549561"/>
        <a:ext cx="1527712" cy="86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66A7-234A-488D-A80E-5B22F3D78E55}">
      <dsp:nvSpPr>
        <dsp:cNvPr id="0" name=""/>
        <dsp:cNvSpPr/>
      </dsp:nvSpPr>
      <dsp:spPr>
        <a:xfrm>
          <a:off x="135758" y="553544"/>
          <a:ext cx="1418229" cy="93071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количество программ - 14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018" y="580804"/>
        <a:ext cx="1363709" cy="876193"/>
      </dsp:txXfrm>
    </dsp:sp>
    <dsp:sp modelId="{E0A43ECF-4FDC-4DE1-96A2-88653A6DEBEB}">
      <dsp:nvSpPr>
        <dsp:cNvPr id="0" name=""/>
        <dsp:cNvSpPr/>
      </dsp:nvSpPr>
      <dsp:spPr>
        <a:xfrm rot="21479201">
          <a:off x="1663810" y="810154"/>
          <a:ext cx="233119" cy="3517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63832" y="881726"/>
        <a:ext cx="163183" cy="211032"/>
      </dsp:txXfrm>
    </dsp:sp>
    <dsp:sp modelId="{BCB30A1C-BF56-45DA-A89D-D622C7F635F9}">
      <dsp:nvSpPr>
        <dsp:cNvPr id="0" name=""/>
        <dsp:cNvSpPr/>
      </dsp:nvSpPr>
      <dsp:spPr>
        <a:xfrm>
          <a:off x="1993565" y="488236"/>
          <a:ext cx="1418229" cy="93071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обучалось - 885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0825" y="515496"/>
        <a:ext cx="1363709" cy="876193"/>
      </dsp:txXfrm>
    </dsp:sp>
    <dsp:sp modelId="{8BDBD781-BDF0-4A59-90BD-0C4667F731E2}">
      <dsp:nvSpPr>
        <dsp:cNvPr id="0" name=""/>
        <dsp:cNvSpPr/>
      </dsp:nvSpPr>
      <dsp:spPr>
        <a:xfrm rot="267">
          <a:off x="3507574" y="777802"/>
          <a:ext cx="203050" cy="3517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507574" y="848144"/>
        <a:ext cx="142135" cy="211032"/>
      </dsp:txXfrm>
    </dsp:sp>
    <dsp:sp modelId="{4583EDCF-B653-456A-964F-876049D3EED6}">
      <dsp:nvSpPr>
        <dsp:cNvPr id="0" name=""/>
        <dsp:cNvSpPr/>
      </dsp:nvSpPr>
      <dsp:spPr>
        <a:xfrm>
          <a:off x="3794910" y="488385"/>
          <a:ext cx="1653145" cy="93071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услуг оказывалось - 1018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2170" y="515645"/>
        <a:ext cx="1598625" cy="876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DCC29-87EF-44BC-9DC4-9597174FF51B}">
      <dsp:nvSpPr>
        <dsp:cNvPr id="0" name=""/>
        <dsp:cNvSpPr/>
      </dsp:nvSpPr>
      <dsp:spPr>
        <a:xfrm>
          <a:off x="0" y="443916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FEE68-C20D-4DFF-A52E-F632C4A3DEDE}">
      <dsp:nvSpPr>
        <dsp:cNvPr id="0" name=""/>
        <dsp:cNvSpPr/>
      </dsp:nvSpPr>
      <dsp:spPr>
        <a:xfrm>
          <a:off x="486898" y="414246"/>
          <a:ext cx="11017990" cy="629924"/>
        </a:xfrm>
        <a:prstGeom prst="roundRect">
          <a:avLst/>
        </a:prstGeom>
        <a:solidFill>
          <a:schemeClr val="bg2">
            <a:lumMod val="9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открытость, доступность, расширение сети дополнительного образования в муниципалитете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kern="1200" dirty="0"/>
        </a:p>
      </dsp:txBody>
      <dsp:txXfrm>
        <a:off x="517648" y="444996"/>
        <a:ext cx="10956490" cy="568424"/>
      </dsp:txXfrm>
    </dsp:sp>
    <dsp:sp modelId="{0D9F6DC2-3240-4E2A-B107-FE4F948588AD}">
      <dsp:nvSpPr>
        <dsp:cNvPr id="0" name=""/>
        <dsp:cNvSpPr/>
      </dsp:nvSpPr>
      <dsp:spPr>
        <a:xfrm>
          <a:off x="0" y="1168137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CE36B-8859-42F8-919F-7A0D8F5E7D97}">
      <dsp:nvSpPr>
        <dsp:cNvPr id="0" name=""/>
        <dsp:cNvSpPr/>
      </dsp:nvSpPr>
      <dsp:spPr>
        <a:xfrm>
          <a:off x="512824" y="1187291"/>
          <a:ext cx="10815665" cy="5642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обеспечить для учащихся, проживающих и обучающихся в сельской местности, возможности получения качественных услуг в области дополнительного образования</a:t>
          </a:r>
          <a:endParaRPr lang="ru-RU" sz="2000" kern="1200" dirty="0"/>
        </a:p>
      </dsp:txBody>
      <dsp:txXfrm>
        <a:off x="540367" y="1214834"/>
        <a:ext cx="10760579" cy="509134"/>
      </dsp:txXfrm>
    </dsp:sp>
    <dsp:sp modelId="{5667FC89-79A3-4F1D-9CED-CD93D08C72D9}">
      <dsp:nvSpPr>
        <dsp:cNvPr id="0" name=""/>
        <dsp:cNvSpPr/>
      </dsp:nvSpPr>
      <dsp:spPr>
        <a:xfrm>
          <a:off x="0" y="1882817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585D8-F491-4702-8DD0-1F372660A6FD}">
      <dsp:nvSpPr>
        <dsp:cNvPr id="0" name=""/>
        <dsp:cNvSpPr/>
      </dsp:nvSpPr>
      <dsp:spPr>
        <a:xfrm>
          <a:off x="357522" y="1932553"/>
          <a:ext cx="2053738" cy="447684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376" y="1954407"/>
        <a:ext cx="2010030" cy="403976"/>
      </dsp:txXfrm>
    </dsp:sp>
    <dsp:sp modelId="{46A2B1B6-89CF-45F2-890B-35BAFC525442}">
      <dsp:nvSpPr>
        <dsp:cNvPr id="0" name=""/>
        <dsp:cNvSpPr/>
      </dsp:nvSpPr>
      <dsp:spPr>
        <a:xfrm>
          <a:off x="0" y="2605336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A851-442E-4BB3-AE4F-4E74BDAE52CD}">
      <dsp:nvSpPr>
        <dsp:cNvPr id="0" name=""/>
        <dsp:cNvSpPr/>
      </dsp:nvSpPr>
      <dsp:spPr>
        <a:xfrm>
          <a:off x="530622" y="2661891"/>
          <a:ext cx="9795131" cy="385858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обеспечение широкого охвата детей в возрасте от 5 до 18 лет;</a:t>
          </a:r>
          <a:endParaRPr lang="ru-RU" sz="2000" kern="1200" dirty="0"/>
        </a:p>
      </dsp:txBody>
      <dsp:txXfrm>
        <a:off x="549458" y="2680727"/>
        <a:ext cx="9757459" cy="348186"/>
      </dsp:txXfrm>
    </dsp:sp>
    <dsp:sp modelId="{C1037111-5EB0-4A7E-9B77-618D74C5D383}">
      <dsp:nvSpPr>
        <dsp:cNvPr id="0" name=""/>
        <dsp:cNvSpPr/>
      </dsp:nvSpPr>
      <dsp:spPr>
        <a:xfrm>
          <a:off x="0" y="3254192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A0C05-8F6D-4008-813E-5C15082E37E6}">
      <dsp:nvSpPr>
        <dsp:cNvPr id="0" name=""/>
        <dsp:cNvSpPr/>
      </dsp:nvSpPr>
      <dsp:spPr>
        <a:xfrm>
          <a:off x="490706" y="3220679"/>
          <a:ext cx="8087674" cy="628813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реализация модели, обеспечивающей доступность сельских детей к качественному дополнительному образованию;</a:t>
          </a:r>
          <a:endParaRPr lang="ru-RU" sz="2000" kern="1200" dirty="0"/>
        </a:p>
      </dsp:txBody>
      <dsp:txXfrm>
        <a:off x="521402" y="3251375"/>
        <a:ext cx="8026282" cy="567421"/>
      </dsp:txXfrm>
    </dsp:sp>
    <dsp:sp modelId="{B41701CE-53CF-4ECC-AA63-911067A5568B}">
      <dsp:nvSpPr>
        <dsp:cNvPr id="0" name=""/>
        <dsp:cNvSpPr/>
      </dsp:nvSpPr>
      <dsp:spPr>
        <a:xfrm>
          <a:off x="0" y="3938605"/>
          <a:ext cx="116781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64B88-9997-4062-8543-C04092A764A6}">
      <dsp:nvSpPr>
        <dsp:cNvPr id="0" name=""/>
        <dsp:cNvSpPr/>
      </dsp:nvSpPr>
      <dsp:spPr>
        <a:xfrm>
          <a:off x="370770" y="3914947"/>
          <a:ext cx="10639173" cy="64944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8986" tIns="0" rIns="30898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поиск наиболее эффективных способов социально-педагогической поддержки детей, проживающих в сельской местности</a:t>
          </a:r>
          <a:endParaRPr lang="ru-RU" sz="2000" kern="1200" dirty="0"/>
        </a:p>
      </dsp:txBody>
      <dsp:txXfrm>
        <a:off x="402473" y="3946650"/>
        <a:ext cx="10575767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CB75F-D91F-46A2-987E-0AEE400E088A}">
      <dsp:nvSpPr>
        <dsp:cNvPr id="0" name=""/>
        <dsp:cNvSpPr/>
      </dsp:nvSpPr>
      <dsp:spPr>
        <a:xfrm>
          <a:off x="0" y="1662"/>
          <a:ext cx="7563390" cy="1931639"/>
        </a:xfrm>
        <a:prstGeom prst="leftArrow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4341B-2C71-4CB1-B38E-6E94A7B6D4B6}">
      <dsp:nvSpPr>
        <dsp:cNvPr id="0" name=""/>
        <dsp:cNvSpPr/>
      </dsp:nvSpPr>
      <dsp:spPr>
        <a:xfrm>
          <a:off x="148445" y="512914"/>
          <a:ext cx="2296970" cy="80540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краткосрочные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762" y="552231"/>
        <a:ext cx="2218336" cy="726771"/>
      </dsp:txXfrm>
    </dsp:sp>
    <dsp:sp modelId="{97106D09-F945-4837-A98C-3C90DD378066}">
      <dsp:nvSpPr>
        <dsp:cNvPr id="0" name=""/>
        <dsp:cNvSpPr/>
      </dsp:nvSpPr>
      <dsp:spPr>
        <a:xfrm>
          <a:off x="2631368" y="609757"/>
          <a:ext cx="2276573" cy="58188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9773" y="638162"/>
        <a:ext cx="2219763" cy="525075"/>
      </dsp:txXfrm>
    </dsp:sp>
    <dsp:sp modelId="{0D33BF80-2C96-44FB-B3BB-82987F72F91D}">
      <dsp:nvSpPr>
        <dsp:cNvPr id="0" name=""/>
        <dsp:cNvSpPr/>
      </dsp:nvSpPr>
      <dsp:spPr>
        <a:xfrm>
          <a:off x="5278426" y="628514"/>
          <a:ext cx="2284967" cy="58145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разноуровневые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</a:t>
          </a:r>
          <a:endParaRPr lang="ru-RU" sz="2000" kern="1200" dirty="0"/>
        </a:p>
      </dsp:txBody>
      <dsp:txXfrm>
        <a:off x="5306810" y="656898"/>
        <a:ext cx="2228199" cy="524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E21B7-6333-491E-8354-F888004F7B48}">
      <dsp:nvSpPr>
        <dsp:cNvPr id="0" name=""/>
        <dsp:cNvSpPr/>
      </dsp:nvSpPr>
      <dsp:spPr>
        <a:xfrm>
          <a:off x="53409" y="179601"/>
          <a:ext cx="2044199" cy="92017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«Кореновская жемчужинка»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775" y="314357"/>
        <a:ext cx="1445467" cy="650658"/>
      </dsp:txXfrm>
    </dsp:sp>
    <dsp:sp modelId="{1740C8CC-43FA-427A-8BCC-A1DEDD094960}">
      <dsp:nvSpPr>
        <dsp:cNvPr id="0" name=""/>
        <dsp:cNvSpPr/>
      </dsp:nvSpPr>
      <dsp:spPr>
        <a:xfrm rot="10859593">
          <a:off x="894385" y="1207939"/>
          <a:ext cx="335491" cy="406895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1831A1E-1648-4B7F-B01E-39B8E08C53F6}">
      <dsp:nvSpPr>
        <dsp:cNvPr id="0" name=""/>
        <dsp:cNvSpPr/>
      </dsp:nvSpPr>
      <dsp:spPr>
        <a:xfrm>
          <a:off x="240190" y="1709164"/>
          <a:ext cx="1617214" cy="942594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«Люблю тебя, мой край родной»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026" y="1847204"/>
        <a:ext cx="1143542" cy="666514"/>
      </dsp:txXfrm>
    </dsp:sp>
    <dsp:sp modelId="{10B740E1-3DD3-43F7-AEB5-13A614B79793}">
      <dsp:nvSpPr>
        <dsp:cNvPr id="0" name=""/>
        <dsp:cNvSpPr/>
      </dsp:nvSpPr>
      <dsp:spPr>
        <a:xfrm rot="5326183">
          <a:off x="2076820" y="1915035"/>
          <a:ext cx="477482" cy="555609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74CDA28-A5D4-455F-87DE-0C26CC7C8C46}">
      <dsp:nvSpPr>
        <dsp:cNvPr id="0" name=""/>
        <dsp:cNvSpPr/>
      </dsp:nvSpPr>
      <dsp:spPr>
        <a:xfrm>
          <a:off x="2678522" y="1603094"/>
          <a:ext cx="1679555" cy="104866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 песня тоже воевала»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4487" y="1756667"/>
        <a:ext cx="1187625" cy="741518"/>
      </dsp:txXfrm>
    </dsp:sp>
    <dsp:sp modelId="{8FC32454-62AB-477B-8F1C-5E34CCF8986E}">
      <dsp:nvSpPr>
        <dsp:cNvPr id="0" name=""/>
        <dsp:cNvSpPr/>
      </dsp:nvSpPr>
      <dsp:spPr>
        <a:xfrm rot="5246675">
          <a:off x="4460217" y="1933122"/>
          <a:ext cx="557113" cy="426159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5919403-C222-444B-ACB9-47673A12FCA2}">
      <dsp:nvSpPr>
        <dsp:cNvPr id="0" name=""/>
        <dsp:cNvSpPr/>
      </dsp:nvSpPr>
      <dsp:spPr>
        <a:xfrm>
          <a:off x="2693773" y="0"/>
          <a:ext cx="1828637" cy="8432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«Пасха в кубанской семье»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1571" y="123491"/>
        <a:ext cx="1293041" cy="596265"/>
      </dsp:txXfrm>
    </dsp:sp>
    <dsp:sp modelId="{681FFC19-3A9B-4B1A-880C-6BC39111FC6F}">
      <dsp:nvSpPr>
        <dsp:cNvPr id="0" name=""/>
        <dsp:cNvSpPr/>
      </dsp:nvSpPr>
      <dsp:spPr>
        <a:xfrm rot="5513198">
          <a:off x="2351581" y="353959"/>
          <a:ext cx="394948" cy="529240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E02FBE9-F1A0-4075-8800-CA851041F984}">
      <dsp:nvSpPr>
        <dsp:cNvPr id="0" name=""/>
        <dsp:cNvSpPr/>
      </dsp:nvSpPr>
      <dsp:spPr>
        <a:xfrm>
          <a:off x="5265450" y="0"/>
          <a:ext cx="1735397" cy="100959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«Светлый праздник «Рождество Христово»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9593" y="147852"/>
        <a:ext cx="1227111" cy="713893"/>
      </dsp:txXfrm>
    </dsp:sp>
    <dsp:sp modelId="{5CECE35E-1B75-450C-A851-34D015555E08}">
      <dsp:nvSpPr>
        <dsp:cNvPr id="0" name=""/>
        <dsp:cNvSpPr/>
      </dsp:nvSpPr>
      <dsp:spPr>
        <a:xfrm rot="4998052">
          <a:off x="4688948" y="217599"/>
          <a:ext cx="432109" cy="412790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AA60ACE-0646-4987-865F-4210C1254F16}">
      <dsp:nvSpPr>
        <dsp:cNvPr id="0" name=""/>
        <dsp:cNvSpPr/>
      </dsp:nvSpPr>
      <dsp:spPr>
        <a:xfrm>
          <a:off x="5146666" y="1462430"/>
          <a:ext cx="1563687" cy="96355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Кубани мы живем»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5663" y="1603539"/>
        <a:ext cx="1105693" cy="681335"/>
      </dsp:txXfrm>
    </dsp:sp>
    <dsp:sp modelId="{1C0E1493-0699-4C85-BE4D-DB3669562B58}">
      <dsp:nvSpPr>
        <dsp:cNvPr id="0" name=""/>
        <dsp:cNvSpPr/>
      </dsp:nvSpPr>
      <dsp:spPr>
        <a:xfrm rot="3935259">
          <a:off x="6821932" y="1471010"/>
          <a:ext cx="385936" cy="422460"/>
        </a:xfrm>
        <a:prstGeom prst="triangl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B7342D0-B849-4F17-95D9-7E275ADCF198}">
      <dsp:nvSpPr>
        <dsp:cNvPr id="0" name=""/>
        <dsp:cNvSpPr/>
      </dsp:nvSpPr>
      <dsp:spPr>
        <a:xfrm>
          <a:off x="6961897" y="531820"/>
          <a:ext cx="1591463" cy="116437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«Пером и красками расскажем о войне»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94961" y="702338"/>
        <a:ext cx="1125335" cy="823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3F6B8-FFA8-4F9F-A8D2-DF434370A4C7}">
      <dsp:nvSpPr>
        <dsp:cNvPr id="0" name=""/>
        <dsp:cNvSpPr/>
      </dsp:nvSpPr>
      <dsp:spPr>
        <a:xfrm>
          <a:off x="4115782" y="1103980"/>
          <a:ext cx="2001157" cy="1398997"/>
        </a:xfrm>
        <a:custGeom>
          <a:avLst/>
          <a:gdLst/>
          <a:ahLst/>
          <a:cxnLst/>
          <a:rect l="0" t="0" r="0" b="0"/>
          <a:pathLst>
            <a:path>
              <a:moveTo>
                <a:pt x="2001157" y="1398997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D8DFF-3192-4BB9-9733-3B2811139B44}">
      <dsp:nvSpPr>
        <dsp:cNvPr id="0" name=""/>
        <dsp:cNvSpPr/>
      </dsp:nvSpPr>
      <dsp:spPr>
        <a:xfrm>
          <a:off x="6116939" y="281566"/>
          <a:ext cx="3488522" cy="2221411"/>
        </a:xfrm>
        <a:custGeom>
          <a:avLst/>
          <a:gdLst/>
          <a:ahLst/>
          <a:cxnLst/>
          <a:rect l="0" t="0" r="0" b="0"/>
          <a:pathLst>
            <a:path>
              <a:moveTo>
                <a:pt x="0" y="2221411"/>
              </a:moveTo>
              <a:lnTo>
                <a:pt x="34885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51F0-F3B2-49AC-A122-959615203532}">
      <dsp:nvSpPr>
        <dsp:cNvPr id="0" name=""/>
        <dsp:cNvSpPr/>
      </dsp:nvSpPr>
      <dsp:spPr>
        <a:xfrm>
          <a:off x="6116939" y="2445360"/>
          <a:ext cx="33056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617"/>
              </a:moveTo>
              <a:lnTo>
                <a:pt x="330567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61011-D5D3-4514-A35C-3D2CB65D047D}">
      <dsp:nvSpPr>
        <dsp:cNvPr id="0" name=""/>
        <dsp:cNvSpPr/>
      </dsp:nvSpPr>
      <dsp:spPr>
        <a:xfrm>
          <a:off x="2399448" y="2380301"/>
          <a:ext cx="3717491" cy="122676"/>
        </a:xfrm>
        <a:custGeom>
          <a:avLst/>
          <a:gdLst/>
          <a:ahLst/>
          <a:cxnLst/>
          <a:rect l="0" t="0" r="0" b="0"/>
          <a:pathLst>
            <a:path>
              <a:moveTo>
                <a:pt x="3717491" y="12267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C5650-8761-4E1B-8D44-D1F15338FA0F}">
      <dsp:nvSpPr>
        <dsp:cNvPr id="0" name=""/>
        <dsp:cNvSpPr/>
      </dsp:nvSpPr>
      <dsp:spPr>
        <a:xfrm>
          <a:off x="4835222" y="1853768"/>
          <a:ext cx="2563435" cy="64920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Семинары</a:t>
          </a:r>
        </a:p>
      </dsp:txBody>
      <dsp:txXfrm>
        <a:off x="4835222" y="1853768"/>
        <a:ext cx="2563435" cy="649209"/>
      </dsp:txXfrm>
    </dsp:sp>
    <dsp:sp modelId="{43B3165F-0DE9-4FFA-ACFD-DC4AC93AB1BC}">
      <dsp:nvSpPr>
        <dsp:cNvPr id="0" name=""/>
        <dsp:cNvSpPr/>
      </dsp:nvSpPr>
      <dsp:spPr>
        <a:xfrm>
          <a:off x="313512" y="2380301"/>
          <a:ext cx="4171871" cy="1591361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«О проведении независимой оценки качества дополнительных общеобразовательных программ в организациях, реализующих дополнительные образовательные программы»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512" y="2380301"/>
        <a:ext cx="4171871" cy="1591361"/>
      </dsp:txXfrm>
    </dsp:sp>
    <dsp:sp modelId="{F2408291-20DE-4BEB-839F-0E3C33D3F94A}">
      <dsp:nvSpPr>
        <dsp:cNvPr id="0" name=""/>
        <dsp:cNvSpPr/>
      </dsp:nvSpPr>
      <dsp:spPr>
        <a:xfrm>
          <a:off x="7563568" y="2491080"/>
          <a:ext cx="3718092" cy="1607800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«Функционирование Навигатора по дополнительным общеобразовательным программам для разных категорий пользователей»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3568" y="2491080"/>
        <a:ext cx="3718092" cy="1607800"/>
      </dsp:txXfrm>
    </dsp:sp>
    <dsp:sp modelId="{85F54C20-FCC0-4454-BEAB-312AF4FCF904}">
      <dsp:nvSpPr>
        <dsp:cNvPr id="0" name=""/>
        <dsp:cNvSpPr/>
      </dsp:nvSpPr>
      <dsp:spPr>
        <a:xfrm>
          <a:off x="7819740" y="281566"/>
          <a:ext cx="3571443" cy="177993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Муниципальный семинар «Обновление профессиональных компетенций педагогов дополнительного образования, педагогов-организаторов и концертмейстеров»</a:t>
          </a:r>
        </a:p>
      </dsp:txBody>
      <dsp:txXfrm>
        <a:off x="7819740" y="281566"/>
        <a:ext cx="3571443" cy="1779938"/>
      </dsp:txXfrm>
    </dsp:sp>
    <dsp:sp modelId="{76060B42-976F-421C-9B93-B8AFF07BBBA6}">
      <dsp:nvSpPr>
        <dsp:cNvPr id="0" name=""/>
        <dsp:cNvSpPr/>
      </dsp:nvSpPr>
      <dsp:spPr>
        <a:xfrm>
          <a:off x="239562" y="281566"/>
          <a:ext cx="3876219" cy="164482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Зональный семинар «Современные подходы к обучению учащихся в учреждениях дополнительного образования»</a:t>
          </a:r>
          <a:endParaRPr lang="ru-RU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562" y="281566"/>
        <a:ext cx="3876219" cy="164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2226B-E28D-4984-8E96-CA9792D134A2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5D6D-D667-4CB9-BF78-3B7DEDCE6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0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4118-5820-4513-AEA8-374E717DC520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0C2F-BB86-4610-A9F4-E1F2666E5B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3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FC7D8-DC3A-4174-AA7D-4D812E56B763}" type="slidenum">
              <a:rPr lang="ru-RU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60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FC7D8-DC3A-4174-AA7D-4D812E56B763}" type="slidenum">
              <a:rPr lang="ru-RU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60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FC7D8-DC3A-4174-AA7D-4D812E56B763}" type="slidenum">
              <a:rPr lang="ru-RU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60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A602D-BF31-452E-909D-B00FC2C2B08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6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34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0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3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/>
              <a:pPr/>
              <a:t>05.03.2025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3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32F4D-3826-4362-A924-E1ED3AA70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BBC1BE-C022-46FC-B60B-8C877F859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1C2776-CD32-4A68-96D1-3C5CF190A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" y="20711"/>
            <a:ext cx="12175722" cy="68456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BB5EE4-40AA-4F26-BB26-920E1A060C2C}"/>
              </a:ext>
            </a:extLst>
          </p:cNvPr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BCB0E1-EC9A-4903-9096-5B5DB5617050}"/>
              </a:ext>
            </a:extLst>
          </p:cNvPr>
          <p:cNvSpPr txBox="1"/>
          <p:nvPr/>
        </p:nvSpPr>
        <p:spPr>
          <a:xfrm>
            <a:off x="833140" y="2433918"/>
            <a:ext cx="94043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Публичный отчёт </a:t>
            </a:r>
          </a:p>
          <a:p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опорного 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 муниципального образования Кореновский район </a:t>
            </a:r>
            <a:endParaRPr lang="ru-RU" sz="3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деятельности в 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 в рамках</a:t>
            </a:r>
          </a:p>
          <a:p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 Целевой модели развития</a:t>
            </a:r>
          </a:p>
          <a:p>
            <a:r>
              <a:rPr lang="ru-RU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региональной системы дополнительного образования детей Краснодарского края</a:t>
            </a:r>
          </a:p>
        </p:txBody>
      </p:sp>
      <p:pic>
        <p:nvPicPr>
          <p:cNvPr id="7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417" y="5473337"/>
            <a:ext cx="1319349" cy="1214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1240971"/>
            <a:ext cx="4349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реализуемых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ДООП «Бисерные фантазии»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ДООП «Азбука вокала»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ДООП «Бардовская песня»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ДООП «Дизайн интерьера»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ДООП «Изобразительное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исскуство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8173863"/>
              </p:ext>
            </p:extLst>
          </p:nvPr>
        </p:nvGraphicFramePr>
        <p:xfrm>
          <a:off x="4990011" y="888274"/>
          <a:ext cx="6426926" cy="293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16183" y="228601"/>
            <a:ext cx="855617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целевого показателя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92" y="4436759"/>
            <a:ext cx="38181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программ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форме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ДООП «Основы журналистики»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ДООП «Юннаты»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Краткосрочная ДООП «Юнкор»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389119" y="3931918"/>
          <a:ext cx="7145383" cy="27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84216"/>
            <a:ext cx="619909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дополнительных общеобразовательных программ, реализуемых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Адаптивная дистанционная дополнительная общеобразовательная общеразвивающая программа «Озорная ложка»;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Дистанционная дополнительная общеобразовательная общеразвивающая программа «Золушка»;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Дистанционная дополнительная общеобразовательная общеразвивающая программа «Основы рисунка и живописи»;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Дистанционная дополнительная общеобразовательная общеразвивающая программа  «Веселые мастера»;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Дистанционная дополнительная общеобразовательная общеразвивающая программа «Мечтатели»;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Дистанционная дополнительная общеобразовательная общеразвивающая программа «Узоры».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Дистанционная дополнительная общеобразовательная общеразвивающая программа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рукоделия».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2813367"/>
              </p:ext>
            </p:extLst>
          </p:nvPr>
        </p:nvGraphicFramePr>
        <p:xfrm>
          <a:off x="5891348" y="901337"/>
          <a:ext cx="6300652" cy="573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8617" y="228601"/>
            <a:ext cx="851698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целевого показателя </a:t>
            </a:r>
          </a:p>
        </p:txBody>
      </p:sp>
      <p:pic>
        <p:nvPicPr>
          <p:cNvPr id="6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26" y="6386513"/>
            <a:ext cx="11098213" cy="139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1430"/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200" b="1" dirty="0">
                <a:ln w="11430"/>
                <a:solidFill>
                  <a:srgbClr val="FF0000"/>
                </a:solidFill>
                <a:latin typeface="Arial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Arial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Arial" charset="0"/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/>
            </a:r>
            <a:br>
              <a:rPr lang="ru-RU" sz="4000" i="1" dirty="0" smtClean="0">
                <a:solidFill>
                  <a:srgbClr val="0070C0"/>
                </a:solidFill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/>
            </a:r>
            <a:br>
              <a:rPr lang="ru-RU" sz="4000" i="1" dirty="0" smtClean="0">
                <a:solidFill>
                  <a:srgbClr val="0070C0"/>
                </a:solidFill>
              </a:rPr>
            </a:b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11234" y="195944"/>
            <a:ext cx="10032276" cy="9541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доступности 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для детей сельской местности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8744373"/>
              </p:ext>
            </p:extLst>
          </p:nvPr>
        </p:nvGraphicFramePr>
        <p:xfrm>
          <a:off x="235131" y="1358537"/>
          <a:ext cx="11678194" cy="534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572" y="1293223"/>
            <a:ext cx="111034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131" y="6103543"/>
            <a:ext cx="11678194" cy="5292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4"/>
          <p:cNvSpPr/>
          <p:nvPr/>
        </p:nvSpPr>
        <p:spPr>
          <a:xfrm>
            <a:off x="522514" y="6089574"/>
            <a:ext cx="10276334" cy="5594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2995" tIns="0" rIns="302995" bIns="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культурно-образовательного пространства для учащихся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kern="12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97725" y="182880"/>
            <a:ext cx="10332721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доступности 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для детей сельской местности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284617" y="2730137"/>
            <a:ext cx="3030583" cy="2495006"/>
            <a:chOff x="67539" y="2030071"/>
            <a:chExt cx="2291539" cy="1603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7539" y="2030071"/>
              <a:ext cx="2291539" cy="1603621"/>
            </a:xfrm>
            <a:prstGeom prst="roundRect">
              <a:avLst/>
            </a:prstGeom>
            <a:ln/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Модуль 1.</a:t>
              </a:r>
              <a:r>
                <a:rPr 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«Дополнительное образование на базе школ»</a:t>
              </a:r>
              <a:endPara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145821" y="2108353"/>
              <a:ext cx="2134975" cy="1447057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966651" y="1329502"/>
            <a:ext cx="10724606" cy="5312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организовано в 9 сельских поселениях Кореновского района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C:\Users\ДХТД\Desktop\Без названия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268" y="2233749"/>
            <a:ext cx="1981608" cy="14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Администрация ГО &quot;Город Калининград&quot;. Дополнительное образова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2429692"/>
            <a:ext cx="163503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ДХТД\Desktop\Без названия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9497" y="4376057"/>
            <a:ext cx="1724297" cy="15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ДХТД\Desktop\Без названия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177" y="4489269"/>
            <a:ext cx="1724297" cy="15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907178" y="3526972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194" y="3796937"/>
            <a:ext cx="11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41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17520" y="3931921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767943"/>
            <a:ext cx="117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25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2023" y="4820195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" y="6008915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32858" y="6257109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69772" y="5917475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42321" y="4567647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63944" y="5220789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14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276115" y="6148253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74778" y="381000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41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20298" y="4554584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34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20297" y="531223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25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69086" y="6156959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СОШ 24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3808" y="5799909"/>
            <a:ext cx="32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управления образования администрации МО Кореновский район от 28.09.2021г. № 478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97725" y="182880"/>
            <a:ext cx="10332721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доступности 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для детей сельской местности </a:t>
            </a: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388352" y="1415185"/>
            <a:ext cx="2057345" cy="125986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5132" y="1449977"/>
            <a:ext cx="3775165" cy="14107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2.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«Дополнительные общеобразовательные общеразвивающие программы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15425104"/>
              </p:ext>
            </p:extLst>
          </p:nvPr>
        </p:nvGraphicFramePr>
        <p:xfrm>
          <a:off x="4428309" y="1188721"/>
          <a:ext cx="7563394" cy="193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35131" y="3526972"/>
            <a:ext cx="3383281" cy="12540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3.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«Деятельные события»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592285" y="3239590"/>
          <a:ext cx="8599715" cy="265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57051" y="5956663"/>
            <a:ext cx="11834949" cy="7315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!!! детям, проживающим в сельской местности  предоставляется возможность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выстраивать свой образовательный индивидуальный маршрут, получать новые знания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непредусмотренные школьной программой,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развивать свой кругозор, совершенствовать коммуникативные навыки, развивать любознательность, инициативность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265715" y="176349"/>
            <a:ext cx="590441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МОЦ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9251439"/>
              </p:ext>
            </p:extLst>
          </p:nvPr>
        </p:nvGraphicFramePr>
        <p:xfrm>
          <a:off x="300445" y="849085"/>
          <a:ext cx="11891555" cy="570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0447" y="6004558"/>
            <a:ext cx="11560628" cy="574768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дистанционном формате краевые: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9, семинары – 9, мастер-классы - 5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27910" cy="113065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46" y="5092693"/>
            <a:ext cx="11560630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4114" y="0"/>
            <a:ext cx="905256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 МОЦ.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движение - педагоги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68688"/>
              </p:ext>
            </p:extLst>
          </p:nvPr>
        </p:nvGraphicFramePr>
        <p:xfrm>
          <a:off x="222067" y="1185557"/>
          <a:ext cx="11743510" cy="553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566"/>
                <a:gridCol w="3872457"/>
                <a:gridCol w="1715487"/>
              </a:tblGrid>
              <a:tr h="5019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педагога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9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346">
                <a:tc>
                  <a:txBody>
                    <a:bodyPr/>
                    <a:lstStyle/>
                    <a:p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талантов для педагогов Методическая разработка»</a:t>
                      </a:r>
                      <a:endParaRPr lang="ru-RU" sz="15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Сергиенко Т.А., педагог д/о МАНУ ДО ДХТД МО Кореновский район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победителя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196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«Педагогические лабиринты»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Сергиенко Т.А., педагог д/о МАНУ ДО ДХТД МО Кореновский район</a:t>
                      </a:r>
                      <a:endParaRPr lang="ru-RU" sz="16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 </a:t>
                      </a:r>
                      <a:endParaRPr lang="en-US" sz="16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201">
                <a:tc>
                  <a:txBody>
                    <a:bodyPr/>
                    <a:lstStyle/>
                    <a:p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«Педагогическая мастерская»</a:t>
                      </a:r>
                      <a:endParaRPr lang="ru-RU" sz="15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Сергиенко Т.А., педагог д/о МАНУ ДО ДХТД МО Кореновский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 </a:t>
                      </a:r>
                    </a:p>
                    <a:p>
                      <a:r>
                        <a:rPr lang="en-US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201">
                <a:tc>
                  <a:txBody>
                    <a:bodyPr/>
                    <a:lstStyle/>
                    <a:p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детско-юнощеского творчества «Новый год на пороге»</a:t>
                      </a:r>
                      <a:endParaRPr lang="ru-RU" sz="15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Головизнина</a:t>
                      </a:r>
                      <a:r>
                        <a:rPr lang="ru-RU" sz="1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Е.А., ., педагог д/о МАНУ ДО ДХТД МО Кореновский район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победителя </a:t>
                      </a:r>
                    </a:p>
                    <a:p>
                      <a:r>
                        <a:rPr lang="en-US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уровень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1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 конкурс профессионального мастерства работников сферы дополнительного образования «Сердце отдаю детям»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Головизнина Е.А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Гринь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- педагоги д/о МАНУ ДО ДХТД МО Кореновский район</a:t>
                      </a: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Луговой С.В., тренер-преподаватель МАНУ ДО СШ МО Кореновский район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532" cy="90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05525163"/>
              </p:ext>
            </p:extLst>
          </p:nvPr>
        </p:nvGraphicFramePr>
        <p:xfrm>
          <a:off x="222069" y="1214846"/>
          <a:ext cx="5212816" cy="54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54926" y="182880"/>
            <a:ext cx="9392194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 МОЦ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движение – учащиеся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4651986"/>
              </p:ext>
            </p:extLst>
          </p:nvPr>
        </p:nvGraphicFramePr>
        <p:xfrm>
          <a:off x="6230318" y="1097279"/>
          <a:ext cx="5356435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8823" y="1319349"/>
            <a:ext cx="461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МАНУ ДО ДХТД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Кореновский район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8667" y="1214846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МАНУ ДО СШ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Кореновский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3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76994" y="189412"/>
            <a:ext cx="8334103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МОЦ</a:t>
            </a:r>
          </a:p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и печати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1577" y="1264919"/>
            <a:ext cx="2117244" cy="1651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004" y="2926079"/>
            <a:ext cx="4754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радио «Подсолнух», общественно-политическая газета «Кореновские вести»,  сайт учреждения, ВКонтакте, Одноклассники,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Instagram, Telegram …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068" y="1240972"/>
            <a:ext cx="2351315" cy="1672045"/>
          </a:xfrm>
          <a:prstGeom prst="rect">
            <a:avLst/>
          </a:prstGeom>
        </p:spPr>
      </p:pic>
      <p:pic>
        <p:nvPicPr>
          <p:cNvPr id="10" name="Picture 5" descr="E:\2022-03-09_09-14-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8355" y="1332412"/>
            <a:ext cx="2856411" cy="2673121"/>
          </a:xfrm>
          <a:prstGeom prst="rect">
            <a:avLst/>
          </a:prstGeom>
          <a:noFill/>
        </p:spPr>
      </p:pic>
      <p:pic>
        <p:nvPicPr>
          <p:cNvPr id="11" name="Picture 3" descr="E:\2022-03-09_09-11-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776" y="4219303"/>
            <a:ext cx="3704244" cy="2455816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017" y="1345474"/>
            <a:ext cx="3749039" cy="27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E:\2022-03-09_09-15-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4219303"/>
            <a:ext cx="3801291" cy="2468880"/>
          </a:xfrm>
          <a:prstGeom prst="rect">
            <a:avLst/>
          </a:prstGeom>
          <a:noFill/>
        </p:spPr>
      </p:pic>
      <p:pic>
        <p:nvPicPr>
          <p:cNvPr id="14" name="Picture 4" descr="E:\2022-03-09_09-12-4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32" y="3997946"/>
            <a:ext cx="3801291" cy="2703300"/>
          </a:xfrm>
          <a:prstGeom prst="rect">
            <a:avLst/>
          </a:prstGeom>
          <a:noFill/>
        </p:spPr>
      </p:pic>
      <p:pic>
        <p:nvPicPr>
          <p:cNvPr id="15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89464" y="202475"/>
            <a:ext cx="987116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МОЦ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развития дополнительного образования в муниципалитете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835" y="1708577"/>
            <a:ext cx="10763795" cy="4339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доли детей, охваченных дополнительным образованием с использованием социального сертификата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муниципальных организаций при  работе в АИС Навигатор (проведение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семинаров для общественности , образования, культуры, спорта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и поддержка деятельности муниципальных организаций по направлениям: 	 организационной,  методической, нормативно-правовой, экспертно-консультационной.</a:t>
            </a:r>
          </a:p>
          <a:p>
            <a:pPr marL="342900" indent="-342900">
              <a:buAutoNum type="arabicPeriod" startAt="2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условий педагогическим работникам системы ДО участия в конкурсах педагогического  мастерства.</a:t>
            </a:r>
          </a:p>
          <a:p>
            <a:pPr marL="342900" indent="-342900">
              <a:buAutoNum type="arabicPeriod" startAt="4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8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040" y="2116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 useBgFill="1">
        <p:nvSpPr>
          <p:cNvPr id="21" name="TextBox 20"/>
          <p:cNvSpPr txBox="1"/>
          <p:nvPr/>
        </p:nvSpPr>
        <p:spPr>
          <a:xfrm>
            <a:off x="1201781" y="1672046"/>
            <a:ext cx="258644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1110342" y="1476103"/>
            <a:ext cx="2534194" cy="1084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ДОУ - 20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8830490" y="1615436"/>
            <a:ext cx="2495007" cy="11800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- 21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4611188" y="2804158"/>
            <a:ext cx="3261361" cy="14412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 – 2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H="1" flipV="1">
            <a:off x="822960" y="3526971"/>
            <a:ext cx="2586446" cy="10450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 - 2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6949440" y="5303522"/>
            <a:ext cx="2560320" cy="11234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спорта - 1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H="1" flipV="1">
            <a:off x="8512629" y="3487783"/>
            <a:ext cx="2838994" cy="1119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частные организации - 0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255486" y="189412"/>
            <a:ext cx="99568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в муниципальном образовании Кореновский район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54"/>
            <a:ext cx="1319349" cy="12148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10800000" flipH="1" flipV="1">
            <a:off x="3004457" y="5355774"/>
            <a:ext cx="2569029" cy="11234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ДШИ - 2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592285" y="1123406"/>
            <a:ext cx="1224000" cy="40494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304905" y="1162594"/>
            <a:ext cx="1619792" cy="241662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66607" y="1162594"/>
            <a:ext cx="1080000" cy="4167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>
            <a:off x="6204857" y="1123405"/>
            <a:ext cx="37012" cy="16807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334103" y="1214846"/>
            <a:ext cx="522514" cy="2272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699863" y="1149532"/>
            <a:ext cx="705394" cy="48332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94023" y="1110343"/>
            <a:ext cx="653144" cy="4180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32F4D-3826-4362-A924-E1ED3AA70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BBC1BE-C022-46FC-B60B-8C877F859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1611BA-008D-4F64-8F2F-7B6351269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"/>
            <a:ext cx="12189769" cy="685703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7F34BD4-E510-4AAC-B951-525B48F31521}"/>
              </a:ext>
            </a:extLst>
          </p:cNvPr>
          <p:cNvSpPr txBox="1">
            <a:spLocks/>
          </p:cNvSpPr>
          <p:nvPr/>
        </p:nvSpPr>
        <p:spPr>
          <a:xfrm>
            <a:off x="719401" y="155388"/>
            <a:ext cx="10753195" cy="654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</a:rPr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1B1F2CE-BA63-4B12-94BB-702C81B696E5}"/>
              </a:ext>
            </a:extLst>
          </p:cNvPr>
          <p:cNvSpPr txBox="1">
            <a:spLocks/>
          </p:cNvSpPr>
          <p:nvPr/>
        </p:nvSpPr>
        <p:spPr>
          <a:xfrm>
            <a:off x="1567544" y="640080"/>
            <a:ext cx="8933074" cy="1156448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B47C921-3A66-4DCE-9884-5D71A8D16B4B}"/>
              </a:ext>
            </a:extLst>
          </p:cNvPr>
          <p:cNvSpPr txBox="1">
            <a:spLocks/>
          </p:cNvSpPr>
          <p:nvPr/>
        </p:nvSpPr>
        <p:spPr>
          <a:xfrm>
            <a:off x="4964385" y="2743610"/>
            <a:ext cx="4575401" cy="1678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F219A2C-6C63-4E63-BB6E-80E0A3331975}"/>
              </a:ext>
            </a:extLst>
          </p:cNvPr>
          <p:cNvSpPr txBox="1">
            <a:spLocks/>
          </p:cNvSpPr>
          <p:nvPr/>
        </p:nvSpPr>
        <p:spPr>
          <a:xfrm>
            <a:off x="2849240" y="3832028"/>
            <a:ext cx="6113488" cy="73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ОПОРНЫЙ ЦЕНТР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 КОРЕНОВСКИЙ РАЙОН</a:t>
            </a: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МОЦ, 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МАНУ ДО ДХТД МО Кореновский район А.Н.Мищенко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8(861-42) 4-22-66, 8(861-42) 4-07-61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эл.почта - 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kordop@mail.ru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9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26" y="6386513"/>
            <a:ext cx="11098213" cy="139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1430"/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200" b="1" dirty="0">
                <a:ln w="11430"/>
                <a:solidFill>
                  <a:srgbClr val="FF0000"/>
                </a:solidFill>
                <a:latin typeface="Arial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Arial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Arial" charset="0"/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/>
            </a:r>
            <a:br>
              <a:rPr lang="ru-RU" sz="4000" i="1" dirty="0" smtClean="0">
                <a:solidFill>
                  <a:srgbClr val="0070C0"/>
                </a:solidFill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/>
            </a:r>
            <a:br>
              <a:rPr lang="ru-RU" sz="4000" i="1" dirty="0" smtClean="0">
                <a:solidFill>
                  <a:srgbClr val="0070C0"/>
                </a:solidFill>
              </a:rPr>
            </a:b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87814"/>
              </p:ext>
            </p:extLst>
          </p:nvPr>
        </p:nvGraphicFramePr>
        <p:xfrm>
          <a:off x="182880" y="1442702"/>
          <a:ext cx="3091842" cy="4283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73"/>
                <a:gridCol w="1493069"/>
              </a:tblGrid>
              <a:tr h="8694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обучающихся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2806</a:t>
                      </a:r>
                    </a:p>
                  </a:txBody>
                  <a:tcPr/>
                </a:tc>
              </a:tr>
              <a:tr h="5211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1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СШ Аллигатор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</a:p>
                  </a:txBody>
                  <a:tcPr/>
                </a:tc>
              </a:tr>
              <a:tr h="5220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Спецшкола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37360" y="163287"/>
            <a:ext cx="923544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муниципального образования </a:t>
            </a:r>
          </a:p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Кореновский район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53643347"/>
              </p:ext>
            </p:extLst>
          </p:nvPr>
        </p:nvGraphicFramePr>
        <p:xfrm>
          <a:off x="3670479" y="1175657"/>
          <a:ext cx="8321224" cy="551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E03AC28-10D1-498F-AD4B-2D51DE1CAAB4}"/>
              </a:ext>
            </a:extLst>
          </p:cNvPr>
          <p:cNvSpPr/>
          <p:nvPr/>
        </p:nvSpPr>
        <p:spPr>
          <a:xfrm>
            <a:off x="0" y="6560400"/>
            <a:ext cx="12192000" cy="296091"/>
          </a:xfrm>
          <a:prstGeom prst="rect">
            <a:avLst/>
          </a:prstGeom>
          <a:solidFill>
            <a:srgbClr val="29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91519749"/>
              </p:ext>
            </p:extLst>
          </p:nvPr>
        </p:nvGraphicFramePr>
        <p:xfrm>
          <a:off x="4284617" y="1005839"/>
          <a:ext cx="7907383" cy="557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3218"/>
              </p:ext>
            </p:extLst>
          </p:nvPr>
        </p:nvGraphicFramePr>
        <p:xfrm>
          <a:off x="222069" y="1528353"/>
          <a:ext cx="4271554" cy="40296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982306"/>
                <a:gridCol w="1432377"/>
                <a:gridCol w="856871"/>
              </a:tblGrid>
              <a:tr h="759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программ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Художественная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Социально-гуманитарная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0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Техническая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Естественно-научная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Туристско-краеведческая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Физкультурно-спортивная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1459F02-66E8-47D2-99F6-419AE2BC56B7}"/>
              </a:ext>
            </a:extLst>
          </p:cNvPr>
          <p:cNvSpPr/>
          <p:nvPr/>
        </p:nvSpPr>
        <p:spPr>
          <a:xfrm>
            <a:off x="1384663" y="81995"/>
            <a:ext cx="10319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Навигаторе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37360" y="163287"/>
            <a:ext cx="923544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Навигаторе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7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E03AC28-10D1-498F-AD4B-2D51DE1CAAB4}"/>
              </a:ext>
            </a:extLst>
          </p:cNvPr>
          <p:cNvSpPr/>
          <p:nvPr/>
        </p:nvSpPr>
        <p:spPr>
          <a:xfrm>
            <a:off x="0" y="6560400"/>
            <a:ext cx="12192000" cy="296091"/>
          </a:xfrm>
          <a:prstGeom prst="rect">
            <a:avLst/>
          </a:prstGeom>
          <a:solidFill>
            <a:srgbClr val="29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1459F02-66E8-47D2-99F6-419AE2BC56B7}"/>
              </a:ext>
            </a:extLst>
          </p:cNvPr>
          <p:cNvSpPr/>
          <p:nvPr/>
        </p:nvSpPr>
        <p:spPr>
          <a:xfrm>
            <a:off x="1384663" y="81995"/>
            <a:ext cx="103305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дополнительным образованием в муниципалитете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3831" y="862148"/>
            <a:ext cx="3571186" cy="137160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846" y="2717075"/>
            <a:ext cx="2663818" cy="167204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художественного творчества детей  1921 детей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5461" y="2730138"/>
            <a:ext cx="2873829" cy="16720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 школа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885 детей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35531" y="2220686"/>
            <a:ext cx="1685109" cy="4963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26925" y="2194560"/>
            <a:ext cx="1933304" cy="5225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006488487"/>
              </p:ext>
            </p:extLst>
          </p:nvPr>
        </p:nvGraphicFramePr>
        <p:xfrm>
          <a:off x="1" y="4519748"/>
          <a:ext cx="5852159" cy="188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01767793"/>
              </p:ext>
            </p:extLst>
          </p:nvPr>
        </p:nvGraphicFramePr>
        <p:xfrm>
          <a:off x="6557554" y="4515393"/>
          <a:ext cx="5634445" cy="188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H="1">
            <a:off x="1240971" y="4349931"/>
            <a:ext cx="836023" cy="61395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17074" y="4441371"/>
            <a:ext cx="13063" cy="53557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487783" y="4415246"/>
            <a:ext cx="731520" cy="64008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493725" y="4450080"/>
            <a:ext cx="836023" cy="61395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204959" y="4489268"/>
            <a:ext cx="13063" cy="53557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0080172" y="4384766"/>
            <a:ext cx="731520" cy="64008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7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36913" y="202475"/>
            <a:ext cx="10006150" cy="89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целевого показателя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детей дополнительным образованием в возрасте от 5 до 18 лет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98976"/>
              </p:ext>
            </p:extLst>
          </p:nvPr>
        </p:nvGraphicFramePr>
        <p:xfrm>
          <a:off x="378823" y="1476104"/>
          <a:ext cx="3148148" cy="472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109"/>
                <a:gridCol w="1593039"/>
              </a:tblGrid>
              <a:tr h="19819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муниципальной целевой программы развития дополнительного образования детей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34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34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74,7%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99906219"/>
              </p:ext>
            </p:extLst>
          </p:nvPr>
        </p:nvGraphicFramePr>
        <p:xfrm>
          <a:off x="3749040" y="1227908"/>
          <a:ext cx="8164286" cy="542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80560" y="1201784"/>
            <a:ext cx="738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детей в МО –  13957 человек (КраснодарСтат)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715" y="6178731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по данным министерства культуры края – 1146 человек (8,65%)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42048"/>
            <a:ext cx="991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Достижения целевого показателя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75386219"/>
              </p:ext>
            </p:extLst>
          </p:nvPr>
        </p:nvGraphicFramePr>
        <p:xfrm>
          <a:off x="3412901" y="945761"/>
          <a:ext cx="8356732" cy="484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891" y="1397724"/>
            <a:ext cx="3396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дополнительным образованием с использованием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персонифицированного финансирования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(%)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2092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сертификатов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90056" y="156754"/>
            <a:ext cx="8908869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целевого показателя </a:t>
            </a:r>
          </a:p>
        </p:txBody>
      </p:sp>
      <p:pic>
        <p:nvPicPr>
          <p:cNvPr id="10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63336" y="5809846"/>
            <a:ext cx="10106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детей в МО –  13957 человек 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КраснодарСтат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дополнительным образование в муниципалитете – 10429 детей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1358537"/>
            <a:ext cx="356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реализуемых программ технической направленности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программ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9" y="4140926"/>
            <a:ext cx="3148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реализуемых программ естественнонаучной направленности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142 программы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27216547"/>
              </p:ext>
            </p:extLst>
          </p:nvPr>
        </p:nvGraphicFramePr>
        <p:xfrm>
          <a:off x="4088674" y="822960"/>
          <a:ext cx="7524206" cy="295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57861549"/>
              </p:ext>
            </p:extLst>
          </p:nvPr>
        </p:nvGraphicFramePr>
        <p:xfrm>
          <a:off x="4180113" y="3553097"/>
          <a:ext cx="743276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72491" y="228601"/>
            <a:ext cx="869986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целевого показателя </a:t>
            </a:r>
          </a:p>
        </p:txBody>
      </p:sp>
      <p:pic>
        <p:nvPicPr>
          <p:cNvPr id="9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32" y="1580605"/>
            <a:ext cx="4075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программами технической и естественнонаучной направленности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27,9 %: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техническая направленность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1113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естественнонаучная направленность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3137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4250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71109" y="875212"/>
          <a:ext cx="8059782" cy="570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63486" y="228601"/>
            <a:ext cx="8895805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целевого показателя </a:t>
            </a:r>
          </a:p>
        </p:txBody>
      </p:sp>
      <p:pic>
        <p:nvPicPr>
          <p:cNvPr id="9" name="Picture 2" descr="C:\Users\ДХТД\Desktop\83d837e1cc57a9ccbddc10d45e9d2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19349" cy="121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1084</Words>
  <Application>Microsoft Office PowerPoint</Application>
  <PresentationFormat>Широкоэкранный</PresentationFormat>
  <Paragraphs>241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              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 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RMC5</dc:creator>
  <cp:lastModifiedBy>ДХТД</cp:lastModifiedBy>
  <cp:revision>513</cp:revision>
  <dcterms:created xsi:type="dcterms:W3CDTF">2021-01-18T13:17:41Z</dcterms:created>
  <dcterms:modified xsi:type="dcterms:W3CDTF">2025-03-05T08:21:09Z</dcterms:modified>
</cp:coreProperties>
</file>